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2" r:id="rId6"/>
    <p:sldId id="264" r:id="rId7"/>
    <p:sldId id="266" r:id="rId8"/>
    <p:sldId id="268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1" autoAdjust="0"/>
    <p:restoredTop sz="94660"/>
  </p:normalViewPr>
  <p:slideViewPr>
    <p:cSldViewPr>
      <p:cViewPr varScale="1">
        <p:scale>
          <a:sx n="68" d="100"/>
          <a:sy n="68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slide" Target="slide6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microsoft.com/office/2007/relationships/hdphoto" Target="../media/hdphoto1.wdp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4786322"/>
            <a:ext cx="6072230" cy="1000132"/>
          </a:xfrm>
        </p:spPr>
        <p:txBody>
          <a:bodyPr>
            <a:normAutofit/>
          </a:bodyPr>
          <a:lstStyle/>
          <a:p>
            <a:pPr algn="r"/>
            <a:r>
              <a:rPr lang="uk-UA" dirty="0" smtClean="0"/>
              <a:t>Підготували учні 10 класу</a:t>
            </a:r>
          </a:p>
          <a:p>
            <a:pPr algn="r"/>
            <a:r>
              <a:rPr lang="uk-UA" dirty="0" err="1" smtClean="0"/>
              <a:t>Арбачаков</a:t>
            </a:r>
            <a:r>
              <a:rPr lang="uk-UA" dirty="0" smtClean="0"/>
              <a:t> М., </a:t>
            </a:r>
            <a:r>
              <a:rPr lang="uk-UA" dirty="0" err="1" smtClean="0"/>
              <a:t>Більков</a:t>
            </a:r>
            <a:r>
              <a:rPr lang="uk-UA" dirty="0" smtClean="0"/>
              <a:t> М., </a:t>
            </a:r>
            <a:r>
              <a:rPr lang="uk-UA" dirty="0" err="1" smtClean="0"/>
              <a:t>Федотов</a:t>
            </a:r>
            <a:r>
              <a:rPr lang="uk-UA" dirty="0" smtClean="0"/>
              <a:t> Є.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785926"/>
            <a:ext cx="8429684" cy="3000396"/>
          </a:xfrm>
        </p:spPr>
        <p:txBody>
          <a:bodyPr/>
          <a:lstStyle/>
          <a:p>
            <a:pPr marL="182880" indent="0">
              <a:buNone/>
            </a:pPr>
            <a:r>
              <a:rPr lang="uk-UA" sz="6000" dirty="0" smtClean="0"/>
              <a:t>Технічні дива </a:t>
            </a:r>
            <a:br>
              <a:rPr lang="uk-UA" sz="6000" dirty="0" smtClean="0"/>
            </a:br>
            <a:r>
              <a:rPr lang="uk-UA" sz="6000" dirty="0" smtClean="0"/>
              <a:t>Японії</a:t>
            </a:r>
            <a:endParaRPr lang="uk-UA" sz="6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1285884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18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18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Боромлянський навчально-виховний комплекс:загальноосвітня школа І-ІІІ ступенів – </a:t>
            </a:r>
            <a:br>
              <a:rPr kumimoji="0" lang="uk-UA" sz="18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18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дошкільний навчальний заклад Тростянецької районної ради Сумської області</a:t>
            </a:r>
            <a:r>
              <a:rPr kumimoji="0" lang="uk-UA" sz="18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18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18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18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5177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Годинник-невидимка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1214422"/>
            <a:ext cx="87868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	Створений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японським дизайнером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Хіронао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Тсубої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вигляд це просто металевий браслет для годинника, але насправді, це і є годинник. </a:t>
            </a:r>
            <a:br>
              <a:rPr lang="uk-UA" dirty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Декілька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світлодіодів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мініатюрна мікросхема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керує показом часу, прямо на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браслеті.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ax\Desktop\Технічні дива Японії\img_1280277490.gi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53"/>
          <a:stretch/>
        </p:blipFill>
        <p:spPr bwMode="auto">
          <a:xfrm>
            <a:off x="142844" y="2214554"/>
            <a:ext cx="4214842" cy="27147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x\Desktop\Технічні дива Японії\img_1309947492.gif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53"/>
          <a:stretch/>
        </p:blipFill>
        <p:spPr bwMode="auto">
          <a:xfrm>
            <a:off x="4472755" y="4000504"/>
            <a:ext cx="4547421" cy="26834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59274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32656"/>
            <a:ext cx="8143932" cy="1143000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Робот-м'ясник 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HAMDAS-R. </a:t>
            </a:r>
            <a:r>
              <a:rPr lang="uk-UA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uk-UA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uk-UA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340768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Здатний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зрізати м'ясо більш, ніж 500 тушок на годину. </a:t>
            </a:r>
          </a:p>
        </p:txBody>
      </p:sp>
      <p:pic>
        <p:nvPicPr>
          <p:cNvPr id="2050" name="Picture 2" descr="C:\Users\Max\Desktop\Технічні дива Японії\img_1387211245.gi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23"/>
          <a:stretch/>
        </p:blipFill>
        <p:spPr bwMode="auto">
          <a:xfrm>
            <a:off x="2571736" y="1891201"/>
            <a:ext cx="4429156" cy="46125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0085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680054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Комахоподібний</a:t>
            </a:r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робот </a:t>
            </a:r>
            <a:r>
              <a:rPr lang="ru-RU" sz="36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Asterisk</a:t>
            </a:r>
            <a:r>
              <a:rPr lang="ru-RU" sz="3600" dirty="0"/>
              <a:t/>
            </a:r>
            <a:br>
              <a:rPr lang="ru-RU" sz="3600" dirty="0"/>
            </a:br>
            <a:endParaRPr lang="uk-UA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6792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 smtClean="0"/>
              <a:t>Багато </a:t>
            </a:r>
            <a:r>
              <a:rPr lang="uk-UA" sz="1600" dirty="0"/>
              <a:t>ніг роботу дозволяє долати досить складні </a:t>
            </a:r>
            <a:r>
              <a:rPr lang="uk-UA" sz="1600" dirty="0" smtClean="0"/>
              <a:t>перешкоди. </a:t>
            </a:r>
            <a:r>
              <a:rPr lang="uk-UA" sz="1600" dirty="0"/>
              <a:t>Він може </a:t>
            </a:r>
            <a:r>
              <a:rPr lang="uk-UA" sz="1600" dirty="0" smtClean="0"/>
              <a:t>захоплювати </a:t>
            </a:r>
            <a:r>
              <a:rPr lang="uk-UA" sz="1600" dirty="0"/>
              <a:t>і "возити" на собі дрібні об’єкти різного роду. </a:t>
            </a:r>
            <a:r>
              <a:rPr lang="uk-UA" sz="1600" dirty="0" smtClean="0"/>
              <a:t>Багатофункціональний, із </a:t>
            </a:r>
            <a:r>
              <a:rPr lang="uk-UA" sz="1600" dirty="0"/>
              <a:t>його допомогою </a:t>
            </a:r>
            <a:r>
              <a:rPr lang="uk-UA" sz="1600" dirty="0" smtClean="0"/>
              <a:t>можна налагодити </a:t>
            </a:r>
            <a:r>
              <a:rPr lang="uk-UA" sz="1600" dirty="0"/>
              <a:t>роботу в деяких рятувальних операціях. 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3074" name="Picture 2" descr="C:\Users\Max\Desktop\Технічні дива Японії\img_1360561420.gi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050"/>
          <a:stretch/>
        </p:blipFill>
        <p:spPr bwMode="auto">
          <a:xfrm>
            <a:off x="1206028" y="2714620"/>
            <a:ext cx="6492046" cy="38576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7684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Будинок-атракціон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14298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Будинок із </a:t>
            </a:r>
            <a:r>
              <a:rPr lang="uk-UA" dirty="0"/>
              <a:t>можливістю швидкого спуску з верхніх поверхів на нижні. </a:t>
            </a:r>
            <a:r>
              <a:rPr lang="uk-UA" dirty="0" smtClean="0"/>
              <a:t>Звичайні </a:t>
            </a:r>
            <a:r>
              <a:rPr lang="uk-UA" dirty="0"/>
              <a:t>гірки - ось, що працює швидше, а головне - набагато цікавіше ніж ліфт. </a:t>
            </a:r>
          </a:p>
        </p:txBody>
      </p:sp>
      <p:pic>
        <p:nvPicPr>
          <p:cNvPr id="4098" name="Picture 2" descr="C:\Users\Max\Desktop\Технічні дива Японії\img_1404242152.gi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972"/>
          <a:stretch/>
        </p:blipFill>
        <p:spPr bwMode="auto">
          <a:xfrm>
            <a:off x="142844" y="1928802"/>
            <a:ext cx="4677653" cy="28791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x\Desktop\Технічні дива Японії\img_1405915452.gif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193"/>
          <a:stretch/>
        </p:blipFill>
        <p:spPr bwMode="auto">
          <a:xfrm>
            <a:off x="4786314" y="3357562"/>
            <a:ext cx="4208352" cy="28077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020272" y="6237312"/>
            <a:ext cx="20730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4" action="ppaction://hlinksldjump"/>
              </a:rPr>
              <a:t>Більше фото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93138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Робот, </a:t>
            </a:r>
            <a:r>
              <a:rPr lang="ru-RU" sz="32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який</a:t>
            </a:r>
            <a:r>
              <a:rPr lang="ru-RU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вміє</a:t>
            </a:r>
            <a:r>
              <a:rPr lang="ru-RU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знаходити</a:t>
            </a:r>
            <a:r>
              <a:rPr lang="ru-RU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вихід</a:t>
            </a:r>
            <a:r>
              <a:rPr lang="ru-RU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із</a:t>
            </a: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лабіринту</a:t>
            </a: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</a:t>
            </a:r>
            <a:r>
              <a:rPr lang="uk-UA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Девайс</a:t>
            </a:r>
            <a:r>
              <a:rPr lang="ru-RU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uk-UA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43841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 smtClean="0"/>
              <a:t>Володіє </a:t>
            </a:r>
            <a:r>
              <a:rPr lang="uk-UA" sz="1600" dirty="0"/>
              <a:t>зачатками штучного </a:t>
            </a:r>
            <a:r>
              <a:rPr lang="uk-UA" sz="1600" dirty="0" smtClean="0"/>
              <a:t>інтелекту, досить </a:t>
            </a:r>
            <a:r>
              <a:rPr lang="uk-UA" sz="1600" dirty="0"/>
              <a:t>швидкий, здатний розвивати швидкість аж до 12 </a:t>
            </a:r>
            <a:r>
              <a:rPr lang="uk-UA" sz="1600" dirty="0" smtClean="0"/>
              <a:t>км/год. </a:t>
            </a:r>
            <a:r>
              <a:rPr lang="uk-UA" sz="1600" dirty="0"/>
              <a:t>Складний лабіринт робот проходить за декілька секунд</a:t>
            </a:r>
            <a:r>
              <a:rPr lang="uk-UA" sz="1600" dirty="0" smtClean="0"/>
              <a:t>.</a:t>
            </a:r>
            <a:endParaRPr lang="uk-UA" sz="1600" dirty="0"/>
          </a:p>
        </p:txBody>
      </p:sp>
      <p:pic>
        <p:nvPicPr>
          <p:cNvPr id="5122" name="Picture 2" descr="C:\Users\Max\Desktop\Технічні дива Японії\img_1346435854.gi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562"/>
          <a:stretch/>
        </p:blipFill>
        <p:spPr bwMode="auto">
          <a:xfrm>
            <a:off x="635597" y="2143117"/>
            <a:ext cx="5601809" cy="42382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915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Найшвидший </a:t>
            </a:r>
            <a:r>
              <a:rPr lang="uk-UA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автомобіль на повітрі</a:t>
            </a:r>
            <a:r>
              <a:rPr lang="uk-UA" sz="3200" dirty="0"/>
              <a:t/>
            </a:r>
            <a:br>
              <a:rPr lang="uk-UA" sz="3200" dirty="0"/>
            </a:br>
            <a:endParaRPr lang="uk-UA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142984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/>
              <a:t>Створений </a:t>
            </a:r>
            <a:r>
              <a:rPr lang="uk-UA" sz="1400" dirty="0"/>
              <a:t>підрозділом </a:t>
            </a:r>
            <a:r>
              <a:rPr lang="en-US" sz="1400" dirty="0"/>
              <a:t>Dream Car </a:t>
            </a:r>
            <a:r>
              <a:rPr lang="en-US" sz="1400" dirty="0" smtClean="0"/>
              <a:t>Workshop</a:t>
            </a:r>
            <a:r>
              <a:rPr lang="uk-UA" sz="1400" dirty="0" smtClean="0"/>
              <a:t> (</a:t>
            </a:r>
            <a:r>
              <a:rPr lang="en-US" sz="1400" dirty="0" smtClean="0"/>
              <a:t>Toyota</a:t>
            </a:r>
            <a:r>
              <a:rPr lang="uk-UA" sz="1400" dirty="0" smtClean="0"/>
              <a:t>)</a:t>
            </a:r>
            <a:r>
              <a:rPr lang="en-US" sz="1400" dirty="0" smtClean="0"/>
              <a:t> </a:t>
            </a:r>
            <a:r>
              <a:rPr lang="uk-UA" sz="1400" dirty="0" smtClean="0"/>
              <a:t>трьохколісний </a:t>
            </a:r>
            <a:r>
              <a:rPr lang="uk-UA" sz="1400" dirty="0"/>
              <a:t>апарат показав на полігоні швидкість 129,2 </a:t>
            </a:r>
            <a:r>
              <a:rPr lang="uk-UA" sz="1400" dirty="0" smtClean="0"/>
              <a:t>км/год. Даний </a:t>
            </a:r>
            <a:r>
              <a:rPr lang="uk-UA" sz="1400" dirty="0"/>
              <a:t>проект </a:t>
            </a:r>
            <a:r>
              <a:rPr lang="uk-UA" sz="1400" dirty="0" smtClean="0"/>
              <a:t>є цікавим </a:t>
            </a:r>
            <a:r>
              <a:rPr lang="uk-UA" sz="1400" dirty="0"/>
              <a:t>досвідом розвитку екологічно чистих транспортних засобів. </a:t>
            </a:r>
            <a:endParaRPr lang="uk-UA" sz="1400" dirty="0" smtClean="0"/>
          </a:p>
          <a:p>
            <a:pPr algn="ctr"/>
            <a:r>
              <a:rPr lang="uk-UA" sz="1400" dirty="0" smtClean="0"/>
              <a:t>Запас </a:t>
            </a:r>
            <a:r>
              <a:rPr lang="uk-UA" sz="1400" dirty="0"/>
              <a:t>ходу на одній заправці повітряних балонів складає 3,2 кілометра.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81"/>
          <a:stretch/>
        </p:blipFill>
        <p:spPr>
          <a:xfrm>
            <a:off x="1428728" y="2143116"/>
            <a:ext cx="6245713" cy="41195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431003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4612" y="3857628"/>
            <a:ext cx="6429388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chemeClr val="bg1"/>
                </a:solidFill>
              </a:rPr>
              <a:t>Дякуємо за увагу!</a:t>
            </a:r>
            <a:endParaRPr lang="uk-UA" sz="54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0443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762"/>
          <a:stretch>
            <a:fillRect/>
          </a:stretch>
        </p:blipFill>
        <p:spPr>
          <a:xfrm>
            <a:off x="204597" y="188640"/>
            <a:ext cx="3888432" cy="28117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101"/>
          <a:stretch>
            <a:fillRect/>
          </a:stretch>
        </p:blipFill>
        <p:spPr>
          <a:xfrm>
            <a:off x="4427984" y="236374"/>
            <a:ext cx="4496206" cy="54786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71"/>
          <a:stretch>
            <a:fillRect/>
          </a:stretch>
        </p:blipFill>
        <p:spPr>
          <a:xfrm>
            <a:off x="204597" y="3284985"/>
            <a:ext cx="3888432" cy="31444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Стрелка влево 9"/>
          <p:cNvSpPr/>
          <p:nvPr/>
        </p:nvSpPr>
        <p:spPr>
          <a:xfrm>
            <a:off x="4313245" y="6072205"/>
            <a:ext cx="1008112" cy="66503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6" action="ppaction://hlinksldjump"/>
              </a:rPr>
              <a:t>Назад</a:t>
            </a:r>
            <a:endParaRPr lang="uk-UA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7812360" y="6072205"/>
            <a:ext cx="1008112" cy="6650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7" action="ppaction://hlinksldjump"/>
              </a:rPr>
              <a:t>Далі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32207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154</TotalTime>
  <Words>183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Технічні дива  Японії</vt:lpstr>
      <vt:lpstr>Годинник-невидимка </vt:lpstr>
      <vt:lpstr>Робот-м'ясник HAMDAS-R.  </vt:lpstr>
      <vt:lpstr>Комахоподібний робот Asterisk </vt:lpstr>
      <vt:lpstr>Будинок-атракціон </vt:lpstr>
      <vt:lpstr>Робот, який вміє знаходити вихід із лабіринту - Девайс </vt:lpstr>
      <vt:lpstr>Найшвидший автомобіль на повітрі 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Технічні дива Японії</dc:title>
  <dc:creator>Max</dc:creator>
  <cp:lastModifiedBy>Loner-XP</cp:lastModifiedBy>
  <cp:revision>21</cp:revision>
  <dcterms:created xsi:type="dcterms:W3CDTF">2012-01-24T17:50:22Z</dcterms:created>
  <dcterms:modified xsi:type="dcterms:W3CDTF">2012-01-26T19:17:39Z</dcterms:modified>
</cp:coreProperties>
</file>