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8" r:id="rId5"/>
    <p:sldId id="269" r:id="rId6"/>
    <p:sldId id="260" r:id="rId7"/>
    <p:sldId id="270" r:id="rId8"/>
    <p:sldId id="262" r:id="rId9"/>
    <p:sldId id="264" r:id="rId10"/>
    <p:sldId id="271" r:id="rId11"/>
    <p:sldId id="272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218" autoAdjust="0"/>
    <p:restoredTop sz="93380" autoAdjust="0"/>
  </p:normalViewPr>
  <p:slideViewPr>
    <p:cSldViewPr>
      <p:cViewPr varScale="1">
        <p:scale>
          <a:sx n="68" d="100"/>
          <a:sy n="68" d="100"/>
        </p:scale>
        <p:origin x="-54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E59E79-74E2-4E84-92FC-67328D50CF4D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45CD10B-0A86-4FA9-9DBA-35E5C24EC5DC}">
      <dgm:prSet phldrT="[Текст]" custT="1"/>
      <dgm:spPr/>
      <dgm:t>
        <a:bodyPr/>
        <a:lstStyle/>
        <a:p>
          <a:r>
            <a:rPr lang="uk-UA" sz="2800" b="1" dirty="0" smtClean="0">
              <a:latin typeface="Times New Roman" pitchFamily="18" charset="0"/>
              <a:cs typeface="Times New Roman" pitchFamily="18" charset="0"/>
            </a:rPr>
            <a:t>Транспорт Японії</a:t>
          </a:r>
          <a:endParaRPr lang="ru-RU" sz="2800" b="1" dirty="0">
            <a:latin typeface="Times New Roman" pitchFamily="18" charset="0"/>
            <a:cs typeface="Times New Roman" pitchFamily="18" charset="0"/>
          </a:endParaRPr>
        </a:p>
      </dgm:t>
    </dgm:pt>
    <dgm:pt modelId="{727D66C2-6053-4670-AD31-F054B0E9EC4C}" type="parTrans" cxnId="{3271BE3F-5FA9-45BC-8286-B86B16F865BC}">
      <dgm:prSet/>
      <dgm:spPr/>
      <dgm:t>
        <a:bodyPr/>
        <a:lstStyle/>
        <a:p>
          <a:endParaRPr lang="ru-RU"/>
        </a:p>
      </dgm:t>
    </dgm:pt>
    <dgm:pt modelId="{CB693800-1B8D-4390-88EF-40A3155AFE1A}" type="sibTrans" cxnId="{3271BE3F-5FA9-45BC-8286-B86B16F865BC}">
      <dgm:prSet/>
      <dgm:spPr/>
      <dgm:t>
        <a:bodyPr/>
        <a:lstStyle/>
        <a:p>
          <a:endParaRPr lang="ru-RU"/>
        </a:p>
      </dgm:t>
    </dgm:pt>
    <dgm:pt modelId="{649D3B13-545B-41EF-8026-B384B96C6264}">
      <dgm:prSet phldrT="[Текст]" custT="1"/>
      <dgm:spPr/>
      <dgm:t>
        <a:bodyPr/>
        <a:lstStyle/>
        <a:p>
          <a:r>
            <a:rPr lang="uk-UA" sz="1600" dirty="0" smtClean="0">
              <a:latin typeface="Times New Roman" pitchFamily="18" charset="0"/>
              <a:cs typeface="Times New Roman" pitchFamily="18" charset="0"/>
            </a:rPr>
            <a:t>Автомобільний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FA19B219-042F-49DE-B4B3-F975D42CD89C}" type="parTrans" cxnId="{62E559E1-DEDD-40D2-90B4-4EE69E48E126}">
      <dgm:prSet/>
      <dgm:spPr/>
      <dgm:t>
        <a:bodyPr/>
        <a:lstStyle/>
        <a:p>
          <a:endParaRPr lang="ru-RU"/>
        </a:p>
      </dgm:t>
    </dgm:pt>
    <dgm:pt modelId="{E67C04C0-CBDF-4141-9BC1-ABF45F6B2A71}" type="sibTrans" cxnId="{62E559E1-DEDD-40D2-90B4-4EE69E48E126}">
      <dgm:prSet/>
      <dgm:spPr/>
      <dgm:t>
        <a:bodyPr/>
        <a:lstStyle/>
        <a:p>
          <a:endParaRPr lang="ru-RU"/>
        </a:p>
      </dgm:t>
    </dgm:pt>
    <dgm:pt modelId="{56CD2319-6967-4CC3-8419-6E3F78918F62}">
      <dgm:prSet phldrT="[Текст]" custT="1"/>
      <dgm:spPr/>
      <dgm:t>
        <a:bodyPr/>
        <a:lstStyle/>
        <a:p>
          <a:r>
            <a:rPr lang="uk-UA" sz="1600" dirty="0" smtClean="0">
              <a:latin typeface="Times New Roman" pitchFamily="18" charset="0"/>
              <a:cs typeface="Times New Roman" pitchFamily="18" charset="0"/>
            </a:rPr>
            <a:t>Залізничний 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58A8ABE4-CACB-4DB3-97F6-28457A7B1480}" type="parTrans" cxnId="{D24E7A2E-E914-4964-9710-1016E6437526}">
      <dgm:prSet/>
      <dgm:spPr/>
      <dgm:t>
        <a:bodyPr/>
        <a:lstStyle/>
        <a:p>
          <a:endParaRPr lang="ru-RU"/>
        </a:p>
      </dgm:t>
    </dgm:pt>
    <dgm:pt modelId="{58700FE3-1FE6-40C0-81A5-CA282F272450}" type="sibTrans" cxnId="{D24E7A2E-E914-4964-9710-1016E6437526}">
      <dgm:prSet/>
      <dgm:spPr/>
      <dgm:t>
        <a:bodyPr/>
        <a:lstStyle/>
        <a:p>
          <a:endParaRPr lang="ru-RU"/>
        </a:p>
      </dgm:t>
    </dgm:pt>
    <dgm:pt modelId="{B84F4ADC-328B-4805-9A7B-AEFF94737FDA}">
      <dgm:prSet custT="1"/>
      <dgm:spPr/>
      <dgm:t>
        <a:bodyPr/>
        <a:lstStyle/>
        <a:p>
          <a:r>
            <a:rPr lang="uk-UA" sz="1600" dirty="0" smtClean="0">
              <a:latin typeface="Times New Roman" pitchFamily="18" charset="0"/>
              <a:cs typeface="Times New Roman" pitchFamily="18" charset="0"/>
            </a:rPr>
            <a:t> Морський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B77012C1-1E53-499D-B634-67EBFCDAD0AF}" type="parTrans" cxnId="{E811C7CB-3727-419C-9918-F79D2C75CAFE}">
      <dgm:prSet/>
      <dgm:spPr/>
      <dgm:t>
        <a:bodyPr/>
        <a:lstStyle/>
        <a:p>
          <a:endParaRPr lang="ru-RU"/>
        </a:p>
      </dgm:t>
    </dgm:pt>
    <dgm:pt modelId="{2C53B870-11EC-4C8E-B6A3-F14C6FC1D994}" type="sibTrans" cxnId="{E811C7CB-3727-419C-9918-F79D2C75CAFE}">
      <dgm:prSet/>
      <dgm:spPr/>
      <dgm:t>
        <a:bodyPr/>
        <a:lstStyle/>
        <a:p>
          <a:endParaRPr lang="ru-RU"/>
        </a:p>
      </dgm:t>
    </dgm:pt>
    <dgm:pt modelId="{77987210-A7A0-4FF0-B11B-FAA9E1A2C6DA}">
      <dgm:prSet custT="1"/>
      <dgm:spPr/>
      <dgm:t>
        <a:bodyPr/>
        <a:lstStyle/>
        <a:p>
          <a:r>
            <a:rPr lang="uk-UA" sz="1600" dirty="0" smtClean="0">
              <a:latin typeface="Times New Roman" pitchFamily="18" charset="0"/>
              <a:cs typeface="Times New Roman" pitchFamily="18" charset="0"/>
            </a:rPr>
            <a:t>Повітряний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1F0B6558-39BC-4E7E-BD2B-9F18F9B29F8E}" type="parTrans" cxnId="{133EBB0A-1A82-4502-BE1F-600339C5FDFF}">
      <dgm:prSet/>
      <dgm:spPr/>
      <dgm:t>
        <a:bodyPr/>
        <a:lstStyle/>
        <a:p>
          <a:endParaRPr lang="ru-RU"/>
        </a:p>
      </dgm:t>
    </dgm:pt>
    <dgm:pt modelId="{5041E7CB-BBE6-494C-81DF-FBFC6681D519}" type="sibTrans" cxnId="{133EBB0A-1A82-4502-BE1F-600339C5FDFF}">
      <dgm:prSet/>
      <dgm:spPr/>
      <dgm:t>
        <a:bodyPr/>
        <a:lstStyle/>
        <a:p>
          <a:endParaRPr lang="ru-RU"/>
        </a:p>
      </dgm:t>
    </dgm:pt>
    <dgm:pt modelId="{C1F36854-8A72-46A3-A6BE-07D88367DEF9}">
      <dgm:prSet custT="1"/>
      <dgm:spPr/>
      <dgm:t>
        <a:bodyPr/>
        <a:lstStyle/>
        <a:p>
          <a:r>
            <a:rPr lang="uk-UA" sz="1600" dirty="0" smtClean="0">
              <a:latin typeface="Times New Roman" pitchFamily="18" charset="0"/>
              <a:cs typeface="Times New Roman" pitchFamily="18" charset="0"/>
            </a:rPr>
            <a:t>Трубопровідний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979163E4-0DBF-4BB7-B2DF-B5DA83E0F486}" type="parTrans" cxnId="{E9EEBECD-DE74-4628-903E-01D96055A614}">
      <dgm:prSet/>
      <dgm:spPr/>
      <dgm:t>
        <a:bodyPr/>
        <a:lstStyle/>
        <a:p>
          <a:endParaRPr lang="ru-RU"/>
        </a:p>
      </dgm:t>
    </dgm:pt>
    <dgm:pt modelId="{3AAA6D37-EBF6-4D61-9C51-7CD1FACB9DBA}" type="sibTrans" cxnId="{E9EEBECD-DE74-4628-903E-01D96055A614}">
      <dgm:prSet/>
      <dgm:spPr/>
      <dgm:t>
        <a:bodyPr/>
        <a:lstStyle/>
        <a:p>
          <a:endParaRPr lang="ru-RU"/>
        </a:p>
      </dgm:t>
    </dgm:pt>
    <dgm:pt modelId="{AEB319C5-E0AC-4BCB-8F5B-F75C43442388}" type="pres">
      <dgm:prSet presAssocID="{E8E59E79-74E2-4E84-92FC-67328D50CF4D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uk-UA"/>
        </a:p>
      </dgm:t>
    </dgm:pt>
    <dgm:pt modelId="{D631FF87-F290-43D5-8AF9-EC8C53C52921}" type="pres">
      <dgm:prSet presAssocID="{A45CD10B-0A86-4FA9-9DBA-35E5C24EC5DC}" presName="hierRoot1" presStyleCnt="0"/>
      <dgm:spPr/>
    </dgm:pt>
    <dgm:pt modelId="{76BA44F0-D70E-4A2D-915D-31A7CC371EF6}" type="pres">
      <dgm:prSet presAssocID="{A45CD10B-0A86-4FA9-9DBA-35E5C24EC5DC}" presName="composite" presStyleCnt="0"/>
      <dgm:spPr/>
    </dgm:pt>
    <dgm:pt modelId="{3C16AF4A-F15E-4EF4-B73A-5BB950DD11B4}" type="pres">
      <dgm:prSet presAssocID="{A45CD10B-0A86-4FA9-9DBA-35E5C24EC5DC}" presName="background" presStyleLbl="node0" presStyleIdx="0" presStyleCnt="1"/>
      <dgm:spPr/>
    </dgm:pt>
    <dgm:pt modelId="{DACB2713-849A-4276-87BB-EA5B2C9CB2D8}" type="pres">
      <dgm:prSet presAssocID="{A45CD10B-0A86-4FA9-9DBA-35E5C24EC5DC}" presName="text" presStyleLbl="fgAcc0" presStyleIdx="0" presStyleCnt="1" custScaleX="370647" custScaleY="85861" custLinFactNeighborX="-10722" custLinFactNeighborY="-50653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E898345F-346C-4760-93EA-1C88B9CA0F07}" type="pres">
      <dgm:prSet presAssocID="{A45CD10B-0A86-4FA9-9DBA-35E5C24EC5DC}" presName="hierChild2" presStyleCnt="0"/>
      <dgm:spPr/>
    </dgm:pt>
    <dgm:pt modelId="{5355236B-CCC9-40FB-A7FF-9D8C662906CA}" type="pres">
      <dgm:prSet presAssocID="{FA19B219-042F-49DE-B4B3-F975D42CD89C}" presName="Name10" presStyleLbl="parChTrans1D2" presStyleIdx="0" presStyleCnt="5"/>
      <dgm:spPr/>
      <dgm:t>
        <a:bodyPr/>
        <a:lstStyle/>
        <a:p>
          <a:endParaRPr lang="uk-UA"/>
        </a:p>
      </dgm:t>
    </dgm:pt>
    <dgm:pt modelId="{B625662B-1269-4646-8D60-89A73BBC7476}" type="pres">
      <dgm:prSet presAssocID="{649D3B13-545B-41EF-8026-B384B96C6264}" presName="hierRoot2" presStyleCnt="0"/>
      <dgm:spPr/>
    </dgm:pt>
    <dgm:pt modelId="{666A35E3-1A49-4519-91D3-B9DE256FC37D}" type="pres">
      <dgm:prSet presAssocID="{649D3B13-545B-41EF-8026-B384B96C6264}" presName="composite2" presStyleCnt="0"/>
      <dgm:spPr/>
    </dgm:pt>
    <dgm:pt modelId="{131DF605-FEE0-471E-8FB3-28EE071E04C7}" type="pres">
      <dgm:prSet presAssocID="{649D3B13-545B-41EF-8026-B384B96C6264}" presName="background2" presStyleLbl="node2" presStyleIdx="0" presStyleCnt="5"/>
      <dgm:spPr/>
    </dgm:pt>
    <dgm:pt modelId="{29CC0FCB-CA07-4D16-AEA0-0664D938E187}" type="pres">
      <dgm:prSet presAssocID="{649D3B13-545B-41EF-8026-B384B96C6264}" presName="text2" presStyleLbl="fgAcc2" presStyleIdx="0" presStyleCnt="5" custScaleX="132656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0858BB21-80AB-473F-AD38-689289E54A54}" type="pres">
      <dgm:prSet presAssocID="{649D3B13-545B-41EF-8026-B384B96C6264}" presName="hierChild3" presStyleCnt="0"/>
      <dgm:spPr/>
    </dgm:pt>
    <dgm:pt modelId="{D2D42917-290C-4B24-8736-0433E7420CBD}" type="pres">
      <dgm:prSet presAssocID="{58A8ABE4-CACB-4DB3-97F6-28457A7B1480}" presName="Name10" presStyleLbl="parChTrans1D2" presStyleIdx="1" presStyleCnt="5"/>
      <dgm:spPr/>
      <dgm:t>
        <a:bodyPr/>
        <a:lstStyle/>
        <a:p>
          <a:endParaRPr lang="uk-UA"/>
        </a:p>
      </dgm:t>
    </dgm:pt>
    <dgm:pt modelId="{A143832F-960D-40DD-9AED-5A1855823626}" type="pres">
      <dgm:prSet presAssocID="{56CD2319-6967-4CC3-8419-6E3F78918F62}" presName="hierRoot2" presStyleCnt="0"/>
      <dgm:spPr/>
    </dgm:pt>
    <dgm:pt modelId="{96BC9081-F0CF-4DC0-8155-B92ACDB497A3}" type="pres">
      <dgm:prSet presAssocID="{56CD2319-6967-4CC3-8419-6E3F78918F62}" presName="composite2" presStyleCnt="0"/>
      <dgm:spPr/>
    </dgm:pt>
    <dgm:pt modelId="{0EA143D1-F10A-4E52-BF9B-DFBCBBD6582C}" type="pres">
      <dgm:prSet presAssocID="{56CD2319-6967-4CC3-8419-6E3F78918F62}" presName="background2" presStyleLbl="node2" presStyleIdx="1" presStyleCnt="5"/>
      <dgm:spPr/>
    </dgm:pt>
    <dgm:pt modelId="{C6EFC95C-ED60-462F-A0D4-7772F93622C6}" type="pres">
      <dgm:prSet presAssocID="{56CD2319-6967-4CC3-8419-6E3F78918F62}" presName="text2" presStyleLbl="fgAcc2" presStyleIdx="1" presStyleCnt="5" custScaleX="114031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D44E9925-B312-4FDE-AF30-C48E6CCFC164}" type="pres">
      <dgm:prSet presAssocID="{56CD2319-6967-4CC3-8419-6E3F78918F62}" presName="hierChild3" presStyleCnt="0"/>
      <dgm:spPr/>
    </dgm:pt>
    <dgm:pt modelId="{AD26F05A-1609-4F91-8BB1-0DD2EC0D4A89}" type="pres">
      <dgm:prSet presAssocID="{B77012C1-1E53-499D-B634-67EBFCDAD0AF}" presName="Name10" presStyleLbl="parChTrans1D2" presStyleIdx="2" presStyleCnt="5"/>
      <dgm:spPr/>
      <dgm:t>
        <a:bodyPr/>
        <a:lstStyle/>
        <a:p>
          <a:endParaRPr lang="uk-UA"/>
        </a:p>
      </dgm:t>
    </dgm:pt>
    <dgm:pt modelId="{4A951250-7CC2-4AA5-BD8F-A33D11494E3D}" type="pres">
      <dgm:prSet presAssocID="{B84F4ADC-328B-4805-9A7B-AEFF94737FDA}" presName="hierRoot2" presStyleCnt="0"/>
      <dgm:spPr/>
    </dgm:pt>
    <dgm:pt modelId="{9137815A-4F58-45BA-B034-F5E47F2EC2DE}" type="pres">
      <dgm:prSet presAssocID="{B84F4ADC-328B-4805-9A7B-AEFF94737FDA}" presName="composite2" presStyleCnt="0"/>
      <dgm:spPr/>
    </dgm:pt>
    <dgm:pt modelId="{DCE97B33-2889-499F-BACA-22CA78C443B4}" type="pres">
      <dgm:prSet presAssocID="{B84F4ADC-328B-4805-9A7B-AEFF94737FDA}" presName="background2" presStyleLbl="node2" presStyleIdx="2" presStyleCnt="5"/>
      <dgm:spPr/>
    </dgm:pt>
    <dgm:pt modelId="{67680ED0-53D5-4AFD-936A-36AB90CC0EEF}" type="pres">
      <dgm:prSet presAssocID="{B84F4ADC-328B-4805-9A7B-AEFF94737FDA}" presName="text2" presStyleLbl="fgAcc2" presStyleIdx="2" presStyleCnt="5" custScaleX="111386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E14DAB1C-0F31-40DA-89AA-E055212DD7B1}" type="pres">
      <dgm:prSet presAssocID="{B84F4ADC-328B-4805-9A7B-AEFF94737FDA}" presName="hierChild3" presStyleCnt="0"/>
      <dgm:spPr/>
    </dgm:pt>
    <dgm:pt modelId="{546FE69E-FA48-4455-99C5-973E6CDFFB5A}" type="pres">
      <dgm:prSet presAssocID="{1F0B6558-39BC-4E7E-BD2B-9F18F9B29F8E}" presName="Name10" presStyleLbl="parChTrans1D2" presStyleIdx="3" presStyleCnt="5"/>
      <dgm:spPr/>
      <dgm:t>
        <a:bodyPr/>
        <a:lstStyle/>
        <a:p>
          <a:endParaRPr lang="uk-UA"/>
        </a:p>
      </dgm:t>
    </dgm:pt>
    <dgm:pt modelId="{18CE7FB0-B746-41B5-B782-AE567D3E4083}" type="pres">
      <dgm:prSet presAssocID="{77987210-A7A0-4FF0-B11B-FAA9E1A2C6DA}" presName="hierRoot2" presStyleCnt="0"/>
      <dgm:spPr/>
    </dgm:pt>
    <dgm:pt modelId="{EC4E898B-B3B2-4BE1-8A29-2295F9A0EC72}" type="pres">
      <dgm:prSet presAssocID="{77987210-A7A0-4FF0-B11B-FAA9E1A2C6DA}" presName="composite2" presStyleCnt="0"/>
      <dgm:spPr/>
    </dgm:pt>
    <dgm:pt modelId="{E1D96353-ABF6-4E37-B32F-7AAEDF91D19E}" type="pres">
      <dgm:prSet presAssocID="{77987210-A7A0-4FF0-B11B-FAA9E1A2C6DA}" presName="background2" presStyleLbl="node2" presStyleIdx="3" presStyleCnt="5"/>
      <dgm:spPr/>
    </dgm:pt>
    <dgm:pt modelId="{5A62BD2E-B36A-47B4-93FF-7942B639ADBA}" type="pres">
      <dgm:prSet presAssocID="{77987210-A7A0-4FF0-B11B-FAA9E1A2C6DA}" presName="text2" presStyleLbl="fgAcc2" presStyleIdx="3" presStyleCnt="5" custScaleX="111386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69930A9E-49B5-4BC2-9D99-8EE82CCDF5A2}" type="pres">
      <dgm:prSet presAssocID="{77987210-A7A0-4FF0-B11B-FAA9E1A2C6DA}" presName="hierChild3" presStyleCnt="0"/>
      <dgm:spPr/>
    </dgm:pt>
    <dgm:pt modelId="{929F396D-AB1C-4478-819C-EC4B82593D09}" type="pres">
      <dgm:prSet presAssocID="{979163E4-0DBF-4BB7-B2DF-B5DA83E0F486}" presName="Name10" presStyleLbl="parChTrans1D2" presStyleIdx="4" presStyleCnt="5"/>
      <dgm:spPr/>
      <dgm:t>
        <a:bodyPr/>
        <a:lstStyle/>
        <a:p>
          <a:endParaRPr lang="uk-UA"/>
        </a:p>
      </dgm:t>
    </dgm:pt>
    <dgm:pt modelId="{AD638EF4-E679-4D12-802B-3EA69040DE6E}" type="pres">
      <dgm:prSet presAssocID="{C1F36854-8A72-46A3-A6BE-07D88367DEF9}" presName="hierRoot2" presStyleCnt="0"/>
      <dgm:spPr/>
    </dgm:pt>
    <dgm:pt modelId="{780A4D84-A16B-4D44-86C2-AFCB20736CDF}" type="pres">
      <dgm:prSet presAssocID="{C1F36854-8A72-46A3-A6BE-07D88367DEF9}" presName="composite2" presStyleCnt="0"/>
      <dgm:spPr/>
    </dgm:pt>
    <dgm:pt modelId="{79DB2024-5DE1-4A5B-BCCE-2AC37C5B32A6}" type="pres">
      <dgm:prSet presAssocID="{C1F36854-8A72-46A3-A6BE-07D88367DEF9}" presName="background2" presStyleLbl="node2" presStyleIdx="4" presStyleCnt="5"/>
      <dgm:spPr/>
    </dgm:pt>
    <dgm:pt modelId="{7752239B-4C56-4068-A9C9-5312A2486B78}" type="pres">
      <dgm:prSet presAssocID="{C1F36854-8A72-46A3-A6BE-07D88367DEF9}" presName="text2" presStyleLbl="fgAcc2" presStyleIdx="4" presStyleCnt="5" custScaleX="134494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D6E83CC8-7BF3-4312-8B85-B14725264876}" type="pres">
      <dgm:prSet presAssocID="{C1F36854-8A72-46A3-A6BE-07D88367DEF9}" presName="hierChild3" presStyleCnt="0"/>
      <dgm:spPr/>
    </dgm:pt>
  </dgm:ptLst>
  <dgm:cxnLst>
    <dgm:cxn modelId="{ADE957FA-5126-4830-BF6A-2863BED78062}" type="presOf" srcId="{58A8ABE4-CACB-4DB3-97F6-28457A7B1480}" destId="{D2D42917-290C-4B24-8736-0433E7420CBD}" srcOrd="0" destOrd="0" presId="urn:microsoft.com/office/officeart/2005/8/layout/hierarchy1"/>
    <dgm:cxn modelId="{9285C5EC-65CA-4891-842C-D0420DD1E9D8}" type="presOf" srcId="{A45CD10B-0A86-4FA9-9DBA-35E5C24EC5DC}" destId="{DACB2713-849A-4276-87BB-EA5B2C9CB2D8}" srcOrd="0" destOrd="0" presId="urn:microsoft.com/office/officeart/2005/8/layout/hierarchy1"/>
    <dgm:cxn modelId="{133EBB0A-1A82-4502-BE1F-600339C5FDFF}" srcId="{A45CD10B-0A86-4FA9-9DBA-35E5C24EC5DC}" destId="{77987210-A7A0-4FF0-B11B-FAA9E1A2C6DA}" srcOrd="3" destOrd="0" parTransId="{1F0B6558-39BC-4E7E-BD2B-9F18F9B29F8E}" sibTransId="{5041E7CB-BBE6-494C-81DF-FBFC6681D519}"/>
    <dgm:cxn modelId="{D3F8F90F-D14B-4469-AA75-1FE5C95304B6}" type="presOf" srcId="{FA19B219-042F-49DE-B4B3-F975D42CD89C}" destId="{5355236B-CCC9-40FB-A7FF-9D8C662906CA}" srcOrd="0" destOrd="0" presId="urn:microsoft.com/office/officeart/2005/8/layout/hierarchy1"/>
    <dgm:cxn modelId="{3271BE3F-5FA9-45BC-8286-B86B16F865BC}" srcId="{E8E59E79-74E2-4E84-92FC-67328D50CF4D}" destId="{A45CD10B-0A86-4FA9-9DBA-35E5C24EC5DC}" srcOrd="0" destOrd="0" parTransId="{727D66C2-6053-4670-AD31-F054B0E9EC4C}" sibTransId="{CB693800-1B8D-4390-88EF-40A3155AFE1A}"/>
    <dgm:cxn modelId="{093F4895-E230-4072-9666-7C4A0C6A1D4E}" type="presOf" srcId="{56CD2319-6967-4CC3-8419-6E3F78918F62}" destId="{C6EFC95C-ED60-462F-A0D4-7772F93622C6}" srcOrd="0" destOrd="0" presId="urn:microsoft.com/office/officeart/2005/8/layout/hierarchy1"/>
    <dgm:cxn modelId="{6F60C8EA-9D6E-4F45-A531-B1A50656BF0B}" type="presOf" srcId="{1F0B6558-39BC-4E7E-BD2B-9F18F9B29F8E}" destId="{546FE69E-FA48-4455-99C5-973E6CDFFB5A}" srcOrd="0" destOrd="0" presId="urn:microsoft.com/office/officeart/2005/8/layout/hierarchy1"/>
    <dgm:cxn modelId="{D24E7A2E-E914-4964-9710-1016E6437526}" srcId="{A45CD10B-0A86-4FA9-9DBA-35E5C24EC5DC}" destId="{56CD2319-6967-4CC3-8419-6E3F78918F62}" srcOrd="1" destOrd="0" parTransId="{58A8ABE4-CACB-4DB3-97F6-28457A7B1480}" sibTransId="{58700FE3-1FE6-40C0-81A5-CA282F272450}"/>
    <dgm:cxn modelId="{DAD5BAF2-829A-4B3F-8F6A-097DA6DCF942}" type="presOf" srcId="{979163E4-0DBF-4BB7-B2DF-B5DA83E0F486}" destId="{929F396D-AB1C-4478-819C-EC4B82593D09}" srcOrd="0" destOrd="0" presId="urn:microsoft.com/office/officeart/2005/8/layout/hierarchy1"/>
    <dgm:cxn modelId="{E9EEBECD-DE74-4628-903E-01D96055A614}" srcId="{A45CD10B-0A86-4FA9-9DBA-35E5C24EC5DC}" destId="{C1F36854-8A72-46A3-A6BE-07D88367DEF9}" srcOrd="4" destOrd="0" parTransId="{979163E4-0DBF-4BB7-B2DF-B5DA83E0F486}" sibTransId="{3AAA6D37-EBF6-4D61-9C51-7CD1FACB9DBA}"/>
    <dgm:cxn modelId="{62E559E1-DEDD-40D2-90B4-4EE69E48E126}" srcId="{A45CD10B-0A86-4FA9-9DBA-35E5C24EC5DC}" destId="{649D3B13-545B-41EF-8026-B384B96C6264}" srcOrd="0" destOrd="0" parTransId="{FA19B219-042F-49DE-B4B3-F975D42CD89C}" sibTransId="{E67C04C0-CBDF-4141-9BC1-ABF45F6B2A71}"/>
    <dgm:cxn modelId="{06658EBE-5E46-403A-A490-3778BF457549}" type="presOf" srcId="{77987210-A7A0-4FF0-B11B-FAA9E1A2C6DA}" destId="{5A62BD2E-B36A-47B4-93FF-7942B639ADBA}" srcOrd="0" destOrd="0" presId="urn:microsoft.com/office/officeart/2005/8/layout/hierarchy1"/>
    <dgm:cxn modelId="{253C3EEB-2BA6-4E25-AF29-AC848FE2D579}" type="presOf" srcId="{B77012C1-1E53-499D-B634-67EBFCDAD0AF}" destId="{AD26F05A-1609-4F91-8BB1-0DD2EC0D4A89}" srcOrd="0" destOrd="0" presId="urn:microsoft.com/office/officeart/2005/8/layout/hierarchy1"/>
    <dgm:cxn modelId="{71027FB6-A750-4769-918F-6DD69D4A7AAC}" type="presOf" srcId="{B84F4ADC-328B-4805-9A7B-AEFF94737FDA}" destId="{67680ED0-53D5-4AFD-936A-36AB90CC0EEF}" srcOrd="0" destOrd="0" presId="urn:microsoft.com/office/officeart/2005/8/layout/hierarchy1"/>
    <dgm:cxn modelId="{E811C7CB-3727-419C-9918-F79D2C75CAFE}" srcId="{A45CD10B-0A86-4FA9-9DBA-35E5C24EC5DC}" destId="{B84F4ADC-328B-4805-9A7B-AEFF94737FDA}" srcOrd="2" destOrd="0" parTransId="{B77012C1-1E53-499D-B634-67EBFCDAD0AF}" sibTransId="{2C53B870-11EC-4C8E-B6A3-F14C6FC1D994}"/>
    <dgm:cxn modelId="{C74961E9-2602-420F-8305-00281F3311C1}" type="presOf" srcId="{649D3B13-545B-41EF-8026-B384B96C6264}" destId="{29CC0FCB-CA07-4D16-AEA0-0664D938E187}" srcOrd="0" destOrd="0" presId="urn:microsoft.com/office/officeart/2005/8/layout/hierarchy1"/>
    <dgm:cxn modelId="{0A3B045D-07FD-4DFD-BD48-6D59D504502D}" type="presOf" srcId="{E8E59E79-74E2-4E84-92FC-67328D50CF4D}" destId="{AEB319C5-E0AC-4BCB-8F5B-F75C43442388}" srcOrd="0" destOrd="0" presId="urn:microsoft.com/office/officeart/2005/8/layout/hierarchy1"/>
    <dgm:cxn modelId="{9D3EDEBA-9843-4CD9-8162-8974B176F12C}" type="presOf" srcId="{C1F36854-8A72-46A3-A6BE-07D88367DEF9}" destId="{7752239B-4C56-4068-A9C9-5312A2486B78}" srcOrd="0" destOrd="0" presId="urn:microsoft.com/office/officeart/2005/8/layout/hierarchy1"/>
    <dgm:cxn modelId="{5535A0FD-D85A-4018-8F5F-1B1C9E443F8A}" type="presParOf" srcId="{AEB319C5-E0AC-4BCB-8F5B-F75C43442388}" destId="{D631FF87-F290-43D5-8AF9-EC8C53C52921}" srcOrd="0" destOrd="0" presId="urn:microsoft.com/office/officeart/2005/8/layout/hierarchy1"/>
    <dgm:cxn modelId="{F207B8BB-9DCA-4122-B83C-0F595D255616}" type="presParOf" srcId="{D631FF87-F290-43D5-8AF9-EC8C53C52921}" destId="{76BA44F0-D70E-4A2D-915D-31A7CC371EF6}" srcOrd="0" destOrd="0" presId="urn:microsoft.com/office/officeart/2005/8/layout/hierarchy1"/>
    <dgm:cxn modelId="{D8EBCD3F-57EA-4EED-A567-EE96966A66E2}" type="presParOf" srcId="{76BA44F0-D70E-4A2D-915D-31A7CC371EF6}" destId="{3C16AF4A-F15E-4EF4-B73A-5BB950DD11B4}" srcOrd="0" destOrd="0" presId="urn:microsoft.com/office/officeart/2005/8/layout/hierarchy1"/>
    <dgm:cxn modelId="{131F0BC2-D66A-4F2D-9561-E50720686FFB}" type="presParOf" srcId="{76BA44F0-D70E-4A2D-915D-31A7CC371EF6}" destId="{DACB2713-849A-4276-87BB-EA5B2C9CB2D8}" srcOrd="1" destOrd="0" presId="urn:microsoft.com/office/officeart/2005/8/layout/hierarchy1"/>
    <dgm:cxn modelId="{493E1442-9371-4943-9BD3-5C00C7F6AC0F}" type="presParOf" srcId="{D631FF87-F290-43D5-8AF9-EC8C53C52921}" destId="{E898345F-346C-4760-93EA-1C88B9CA0F07}" srcOrd="1" destOrd="0" presId="urn:microsoft.com/office/officeart/2005/8/layout/hierarchy1"/>
    <dgm:cxn modelId="{B7FB40F3-D434-4F1A-9C9C-A39CF47DBD0A}" type="presParOf" srcId="{E898345F-346C-4760-93EA-1C88B9CA0F07}" destId="{5355236B-CCC9-40FB-A7FF-9D8C662906CA}" srcOrd="0" destOrd="0" presId="urn:microsoft.com/office/officeart/2005/8/layout/hierarchy1"/>
    <dgm:cxn modelId="{582BCC00-88FC-4FEA-ADE0-A203F212CD1F}" type="presParOf" srcId="{E898345F-346C-4760-93EA-1C88B9CA0F07}" destId="{B625662B-1269-4646-8D60-89A73BBC7476}" srcOrd="1" destOrd="0" presId="urn:microsoft.com/office/officeart/2005/8/layout/hierarchy1"/>
    <dgm:cxn modelId="{4AC4E48C-1E95-4CF4-AF4B-FC2160564B01}" type="presParOf" srcId="{B625662B-1269-4646-8D60-89A73BBC7476}" destId="{666A35E3-1A49-4519-91D3-B9DE256FC37D}" srcOrd="0" destOrd="0" presId="urn:microsoft.com/office/officeart/2005/8/layout/hierarchy1"/>
    <dgm:cxn modelId="{CA7DE180-616B-425B-9128-3BF6148A1A8A}" type="presParOf" srcId="{666A35E3-1A49-4519-91D3-B9DE256FC37D}" destId="{131DF605-FEE0-471E-8FB3-28EE071E04C7}" srcOrd="0" destOrd="0" presId="urn:microsoft.com/office/officeart/2005/8/layout/hierarchy1"/>
    <dgm:cxn modelId="{43622CBA-F57F-4E54-8C3A-81D2B24FE7A9}" type="presParOf" srcId="{666A35E3-1A49-4519-91D3-B9DE256FC37D}" destId="{29CC0FCB-CA07-4D16-AEA0-0664D938E187}" srcOrd="1" destOrd="0" presId="urn:microsoft.com/office/officeart/2005/8/layout/hierarchy1"/>
    <dgm:cxn modelId="{2DFD4D9E-1674-4FA8-BAD9-0E5E50A1AC2F}" type="presParOf" srcId="{B625662B-1269-4646-8D60-89A73BBC7476}" destId="{0858BB21-80AB-473F-AD38-689289E54A54}" srcOrd="1" destOrd="0" presId="urn:microsoft.com/office/officeart/2005/8/layout/hierarchy1"/>
    <dgm:cxn modelId="{ACACD22F-F366-45DD-86E6-4BD5D47D4A8B}" type="presParOf" srcId="{E898345F-346C-4760-93EA-1C88B9CA0F07}" destId="{D2D42917-290C-4B24-8736-0433E7420CBD}" srcOrd="2" destOrd="0" presId="urn:microsoft.com/office/officeart/2005/8/layout/hierarchy1"/>
    <dgm:cxn modelId="{F85E77EE-48E9-4919-8DA7-8A9859C8BE86}" type="presParOf" srcId="{E898345F-346C-4760-93EA-1C88B9CA0F07}" destId="{A143832F-960D-40DD-9AED-5A1855823626}" srcOrd="3" destOrd="0" presId="urn:microsoft.com/office/officeart/2005/8/layout/hierarchy1"/>
    <dgm:cxn modelId="{601BEFAE-6F32-4F32-ABC9-AD88E59E8694}" type="presParOf" srcId="{A143832F-960D-40DD-9AED-5A1855823626}" destId="{96BC9081-F0CF-4DC0-8155-B92ACDB497A3}" srcOrd="0" destOrd="0" presId="urn:microsoft.com/office/officeart/2005/8/layout/hierarchy1"/>
    <dgm:cxn modelId="{DF58E598-3DB2-4E7D-849D-0C1994E0884B}" type="presParOf" srcId="{96BC9081-F0CF-4DC0-8155-B92ACDB497A3}" destId="{0EA143D1-F10A-4E52-BF9B-DFBCBBD6582C}" srcOrd="0" destOrd="0" presId="urn:microsoft.com/office/officeart/2005/8/layout/hierarchy1"/>
    <dgm:cxn modelId="{431508DF-8BBA-41FD-9403-B1F701BCAAB4}" type="presParOf" srcId="{96BC9081-F0CF-4DC0-8155-B92ACDB497A3}" destId="{C6EFC95C-ED60-462F-A0D4-7772F93622C6}" srcOrd="1" destOrd="0" presId="urn:microsoft.com/office/officeart/2005/8/layout/hierarchy1"/>
    <dgm:cxn modelId="{B250C589-79D0-4377-A553-1E71E941D2D7}" type="presParOf" srcId="{A143832F-960D-40DD-9AED-5A1855823626}" destId="{D44E9925-B312-4FDE-AF30-C48E6CCFC164}" srcOrd="1" destOrd="0" presId="urn:microsoft.com/office/officeart/2005/8/layout/hierarchy1"/>
    <dgm:cxn modelId="{4E86F117-84CB-4315-A8D0-11EF18E001DB}" type="presParOf" srcId="{E898345F-346C-4760-93EA-1C88B9CA0F07}" destId="{AD26F05A-1609-4F91-8BB1-0DD2EC0D4A89}" srcOrd="4" destOrd="0" presId="urn:microsoft.com/office/officeart/2005/8/layout/hierarchy1"/>
    <dgm:cxn modelId="{FE3536DC-9B2F-4FDF-B0D3-202BF928E3CC}" type="presParOf" srcId="{E898345F-346C-4760-93EA-1C88B9CA0F07}" destId="{4A951250-7CC2-4AA5-BD8F-A33D11494E3D}" srcOrd="5" destOrd="0" presId="urn:microsoft.com/office/officeart/2005/8/layout/hierarchy1"/>
    <dgm:cxn modelId="{F21FC40D-CCEE-4223-9DEA-ABE7EFF67FC6}" type="presParOf" srcId="{4A951250-7CC2-4AA5-BD8F-A33D11494E3D}" destId="{9137815A-4F58-45BA-B034-F5E47F2EC2DE}" srcOrd="0" destOrd="0" presId="urn:microsoft.com/office/officeart/2005/8/layout/hierarchy1"/>
    <dgm:cxn modelId="{BE8F0436-CF75-4A90-8D44-6669E600F2EE}" type="presParOf" srcId="{9137815A-4F58-45BA-B034-F5E47F2EC2DE}" destId="{DCE97B33-2889-499F-BACA-22CA78C443B4}" srcOrd="0" destOrd="0" presId="urn:microsoft.com/office/officeart/2005/8/layout/hierarchy1"/>
    <dgm:cxn modelId="{91301594-BE1B-45C6-A844-E8474C3535EB}" type="presParOf" srcId="{9137815A-4F58-45BA-B034-F5E47F2EC2DE}" destId="{67680ED0-53D5-4AFD-936A-36AB90CC0EEF}" srcOrd="1" destOrd="0" presId="urn:microsoft.com/office/officeart/2005/8/layout/hierarchy1"/>
    <dgm:cxn modelId="{097CCAA6-BD74-44F6-B6C5-C1A7F6072F4E}" type="presParOf" srcId="{4A951250-7CC2-4AA5-BD8F-A33D11494E3D}" destId="{E14DAB1C-0F31-40DA-89AA-E055212DD7B1}" srcOrd="1" destOrd="0" presId="urn:microsoft.com/office/officeart/2005/8/layout/hierarchy1"/>
    <dgm:cxn modelId="{0DB8DB3A-82CB-4561-8237-1E99324427E8}" type="presParOf" srcId="{E898345F-346C-4760-93EA-1C88B9CA0F07}" destId="{546FE69E-FA48-4455-99C5-973E6CDFFB5A}" srcOrd="6" destOrd="0" presId="urn:microsoft.com/office/officeart/2005/8/layout/hierarchy1"/>
    <dgm:cxn modelId="{DAF696B6-2D71-4065-A7C8-75FCF1D16ED7}" type="presParOf" srcId="{E898345F-346C-4760-93EA-1C88B9CA0F07}" destId="{18CE7FB0-B746-41B5-B782-AE567D3E4083}" srcOrd="7" destOrd="0" presId="urn:microsoft.com/office/officeart/2005/8/layout/hierarchy1"/>
    <dgm:cxn modelId="{DFEA2F94-4BAC-461D-8ABC-E5FD7BA6B7F4}" type="presParOf" srcId="{18CE7FB0-B746-41B5-B782-AE567D3E4083}" destId="{EC4E898B-B3B2-4BE1-8A29-2295F9A0EC72}" srcOrd="0" destOrd="0" presId="urn:microsoft.com/office/officeart/2005/8/layout/hierarchy1"/>
    <dgm:cxn modelId="{A78A3D59-B32E-42C5-A1B2-1AFBE54255CC}" type="presParOf" srcId="{EC4E898B-B3B2-4BE1-8A29-2295F9A0EC72}" destId="{E1D96353-ABF6-4E37-B32F-7AAEDF91D19E}" srcOrd="0" destOrd="0" presId="urn:microsoft.com/office/officeart/2005/8/layout/hierarchy1"/>
    <dgm:cxn modelId="{E9EFCD6F-48EF-4D77-8D3E-B63B13C4C968}" type="presParOf" srcId="{EC4E898B-B3B2-4BE1-8A29-2295F9A0EC72}" destId="{5A62BD2E-B36A-47B4-93FF-7942B639ADBA}" srcOrd="1" destOrd="0" presId="urn:microsoft.com/office/officeart/2005/8/layout/hierarchy1"/>
    <dgm:cxn modelId="{0F9380D9-0F79-446C-9151-FE72D8819F41}" type="presParOf" srcId="{18CE7FB0-B746-41B5-B782-AE567D3E4083}" destId="{69930A9E-49B5-4BC2-9D99-8EE82CCDF5A2}" srcOrd="1" destOrd="0" presId="urn:microsoft.com/office/officeart/2005/8/layout/hierarchy1"/>
    <dgm:cxn modelId="{68A20599-6D77-478E-8581-40CD1DB846FA}" type="presParOf" srcId="{E898345F-346C-4760-93EA-1C88B9CA0F07}" destId="{929F396D-AB1C-4478-819C-EC4B82593D09}" srcOrd="8" destOrd="0" presId="urn:microsoft.com/office/officeart/2005/8/layout/hierarchy1"/>
    <dgm:cxn modelId="{3307AA4A-43C8-494B-90C4-30891BEFD1B8}" type="presParOf" srcId="{E898345F-346C-4760-93EA-1C88B9CA0F07}" destId="{AD638EF4-E679-4D12-802B-3EA69040DE6E}" srcOrd="9" destOrd="0" presId="urn:microsoft.com/office/officeart/2005/8/layout/hierarchy1"/>
    <dgm:cxn modelId="{FC348252-0CEE-4073-A9B0-FBECADE20CEB}" type="presParOf" srcId="{AD638EF4-E679-4D12-802B-3EA69040DE6E}" destId="{780A4D84-A16B-4D44-86C2-AFCB20736CDF}" srcOrd="0" destOrd="0" presId="urn:microsoft.com/office/officeart/2005/8/layout/hierarchy1"/>
    <dgm:cxn modelId="{9958CAD5-A299-49F2-B073-707CF681F3C0}" type="presParOf" srcId="{780A4D84-A16B-4D44-86C2-AFCB20736CDF}" destId="{79DB2024-5DE1-4A5B-BCCE-2AC37C5B32A6}" srcOrd="0" destOrd="0" presId="urn:microsoft.com/office/officeart/2005/8/layout/hierarchy1"/>
    <dgm:cxn modelId="{61F944A9-38D4-48B1-ACA4-CB6E8614F206}" type="presParOf" srcId="{780A4D84-A16B-4D44-86C2-AFCB20736CDF}" destId="{7752239B-4C56-4068-A9C9-5312A2486B78}" srcOrd="1" destOrd="0" presId="urn:microsoft.com/office/officeart/2005/8/layout/hierarchy1"/>
    <dgm:cxn modelId="{6E438540-F798-4EBF-B7A7-DDF698BA5BC8}" type="presParOf" srcId="{AD638EF4-E679-4D12-802B-3EA69040DE6E}" destId="{D6E83CC8-7BF3-4312-8B85-B14725264876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29F396D-AB1C-4478-819C-EC4B82593D09}">
      <dsp:nvSpPr>
        <dsp:cNvPr id="0" name=""/>
        <dsp:cNvSpPr/>
      </dsp:nvSpPr>
      <dsp:spPr>
        <a:xfrm>
          <a:off x="4360728" y="1795184"/>
          <a:ext cx="3762646" cy="7949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74717"/>
              </a:lnTo>
              <a:lnTo>
                <a:pt x="3762646" y="674717"/>
              </a:lnTo>
              <a:lnTo>
                <a:pt x="3762646" y="79495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6FE69E-FA48-4455-99C5-973E6CDFFB5A}">
      <dsp:nvSpPr>
        <dsp:cNvPr id="0" name=""/>
        <dsp:cNvSpPr/>
      </dsp:nvSpPr>
      <dsp:spPr>
        <a:xfrm>
          <a:off x="4360728" y="1795184"/>
          <a:ext cx="1878542" cy="7949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74717"/>
              </a:lnTo>
              <a:lnTo>
                <a:pt x="1878542" y="674717"/>
              </a:lnTo>
              <a:lnTo>
                <a:pt x="1878542" y="79495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26F05A-1609-4F91-8BB1-0DD2EC0D4A89}">
      <dsp:nvSpPr>
        <dsp:cNvPr id="0" name=""/>
        <dsp:cNvSpPr/>
      </dsp:nvSpPr>
      <dsp:spPr>
        <a:xfrm>
          <a:off x="4360728" y="1795184"/>
          <a:ext cx="144401" cy="7949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74717"/>
              </a:lnTo>
              <a:lnTo>
                <a:pt x="144401" y="674717"/>
              </a:lnTo>
              <a:lnTo>
                <a:pt x="144401" y="79495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D42917-290C-4B24-8736-0433E7420CBD}">
      <dsp:nvSpPr>
        <dsp:cNvPr id="0" name=""/>
        <dsp:cNvSpPr/>
      </dsp:nvSpPr>
      <dsp:spPr>
        <a:xfrm>
          <a:off x="2753823" y="1795184"/>
          <a:ext cx="1606905" cy="794956"/>
        </a:xfrm>
        <a:custGeom>
          <a:avLst/>
          <a:gdLst/>
          <a:ahLst/>
          <a:cxnLst/>
          <a:rect l="0" t="0" r="0" b="0"/>
          <a:pathLst>
            <a:path>
              <a:moveTo>
                <a:pt x="1606905" y="0"/>
              </a:moveTo>
              <a:lnTo>
                <a:pt x="1606905" y="674717"/>
              </a:lnTo>
              <a:lnTo>
                <a:pt x="0" y="674717"/>
              </a:lnTo>
              <a:lnTo>
                <a:pt x="0" y="79495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55236B-CCC9-40FB-A7FF-9D8C662906CA}">
      <dsp:nvSpPr>
        <dsp:cNvPr id="0" name=""/>
        <dsp:cNvSpPr/>
      </dsp:nvSpPr>
      <dsp:spPr>
        <a:xfrm>
          <a:off x="864482" y="1795184"/>
          <a:ext cx="3496246" cy="794956"/>
        </a:xfrm>
        <a:custGeom>
          <a:avLst/>
          <a:gdLst/>
          <a:ahLst/>
          <a:cxnLst/>
          <a:rect l="0" t="0" r="0" b="0"/>
          <a:pathLst>
            <a:path>
              <a:moveTo>
                <a:pt x="3496246" y="0"/>
              </a:moveTo>
              <a:lnTo>
                <a:pt x="3496246" y="674717"/>
              </a:lnTo>
              <a:lnTo>
                <a:pt x="0" y="674717"/>
              </a:lnTo>
              <a:lnTo>
                <a:pt x="0" y="79495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16AF4A-F15E-4EF4-B73A-5BB950DD11B4}">
      <dsp:nvSpPr>
        <dsp:cNvPr id="0" name=""/>
        <dsp:cNvSpPr/>
      </dsp:nvSpPr>
      <dsp:spPr>
        <a:xfrm>
          <a:off x="1955359" y="1087530"/>
          <a:ext cx="4810738" cy="7076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CB2713-849A-4276-87BB-EA5B2C9CB2D8}">
      <dsp:nvSpPr>
        <dsp:cNvPr id="0" name=""/>
        <dsp:cNvSpPr/>
      </dsp:nvSpPr>
      <dsp:spPr>
        <a:xfrm>
          <a:off x="2099573" y="1224534"/>
          <a:ext cx="4810738" cy="70765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latin typeface="Times New Roman" pitchFamily="18" charset="0"/>
              <a:cs typeface="Times New Roman" pitchFamily="18" charset="0"/>
            </a:rPr>
            <a:t>Транспорт Японії</a:t>
          </a:r>
          <a:endParaRPr lang="ru-RU" sz="2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099573" y="1224534"/>
        <a:ext cx="4810738" cy="707653"/>
      </dsp:txXfrm>
    </dsp:sp>
    <dsp:sp modelId="{131DF605-FEE0-471E-8FB3-28EE071E04C7}">
      <dsp:nvSpPr>
        <dsp:cNvPr id="0" name=""/>
        <dsp:cNvSpPr/>
      </dsp:nvSpPr>
      <dsp:spPr>
        <a:xfrm>
          <a:off x="3591" y="2590140"/>
          <a:ext cx="1721782" cy="8241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CC0FCB-CA07-4D16-AEA0-0664D938E187}">
      <dsp:nvSpPr>
        <dsp:cNvPr id="0" name=""/>
        <dsp:cNvSpPr/>
      </dsp:nvSpPr>
      <dsp:spPr>
        <a:xfrm>
          <a:off x="147805" y="2727144"/>
          <a:ext cx="1721782" cy="82418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Times New Roman" pitchFamily="18" charset="0"/>
              <a:cs typeface="Times New Roman" pitchFamily="18" charset="0"/>
            </a:rPr>
            <a:t>Автомобільний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47805" y="2727144"/>
        <a:ext cx="1721782" cy="824185"/>
      </dsp:txXfrm>
    </dsp:sp>
    <dsp:sp modelId="{0EA143D1-F10A-4E52-BF9B-DFBCBBD6582C}">
      <dsp:nvSpPr>
        <dsp:cNvPr id="0" name=""/>
        <dsp:cNvSpPr/>
      </dsp:nvSpPr>
      <dsp:spPr>
        <a:xfrm>
          <a:off x="2013802" y="2590140"/>
          <a:ext cx="1480042" cy="8241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EFC95C-ED60-462F-A0D4-7772F93622C6}">
      <dsp:nvSpPr>
        <dsp:cNvPr id="0" name=""/>
        <dsp:cNvSpPr/>
      </dsp:nvSpPr>
      <dsp:spPr>
        <a:xfrm>
          <a:off x="2158016" y="2727144"/>
          <a:ext cx="1480042" cy="82418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Times New Roman" pitchFamily="18" charset="0"/>
              <a:cs typeface="Times New Roman" pitchFamily="18" charset="0"/>
            </a:rPr>
            <a:t>Залізничний 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158016" y="2727144"/>
        <a:ext cx="1480042" cy="824185"/>
      </dsp:txXfrm>
    </dsp:sp>
    <dsp:sp modelId="{DCE97B33-2889-499F-BACA-22CA78C443B4}">
      <dsp:nvSpPr>
        <dsp:cNvPr id="0" name=""/>
        <dsp:cNvSpPr/>
      </dsp:nvSpPr>
      <dsp:spPr>
        <a:xfrm>
          <a:off x="3782273" y="2590140"/>
          <a:ext cx="1445712" cy="8241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680ED0-53D5-4AFD-936A-36AB90CC0EEF}">
      <dsp:nvSpPr>
        <dsp:cNvPr id="0" name=""/>
        <dsp:cNvSpPr/>
      </dsp:nvSpPr>
      <dsp:spPr>
        <a:xfrm>
          <a:off x="3926488" y="2727144"/>
          <a:ext cx="1445712" cy="82418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Times New Roman" pitchFamily="18" charset="0"/>
              <a:cs typeface="Times New Roman" pitchFamily="18" charset="0"/>
            </a:rPr>
            <a:t> Морський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926488" y="2727144"/>
        <a:ext cx="1445712" cy="824185"/>
      </dsp:txXfrm>
    </dsp:sp>
    <dsp:sp modelId="{E1D96353-ABF6-4E37-B32F-7AAEDF91D19E}">
      <dsp:nvSpPr>
        <dsp:cNvPr id="0" name=""/>
        <dsp:cNvSpPr/>
      </dsp:nvSpPr>
      <dsp:spPr>
        <a:xfrm>
          <a:off x="5516415" y="2590140"/>
          <a:ext cx="1445712" cy="8241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62BD2E-B36A-47B4-93FF-7942B639ADBA}">
      <dsp:nvSpPr>
        <dsp:cNvPr id="0" name=""/>
        <dsp:cNvSpPr/>
      </dsp:nvSpPr>
      <dsp:spPr>
        <a:xfrm>
          <a:off x="5660629" y="2727144"/>
          <a:ext cx="1445712" cy="82418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Times New Roman" pitchFamily="18" charset="0"/>
              <a:cs typeface="Times New Roman" pitchFamily="18" charset="0"/>
            </a:rPr>
            <a:t>Повітряний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660629" y="2727144"/>
        <a:ext cx="1445712" cy="824185"/>
      </dsp:txXfrm>
    </dsp:sp>
    <dsp:sp modelId="{79DB2024-5DE1-4A5B-BCCE-2AC37C5B32A6}">
      <dsp:nvSpPr>
        <dsp:cNvPr id="0" name=""/>
        <dsp:cNvSpPr/>
      </dsp:nvSpPr>
      <dsp:spPr>
        <a:xfrm>
          <a:off x="7250556" y="2590140"/>
          <a:ext cx="1745638" cy="8241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52239B-4C56-4068-A9C9-5312A2486B78}">
      <dsp:nvSpPr>
        <dsp:cNvPr id="0" name=""/>
        <dsp:cNvSpPr/>
      </dsp:nvSpPr>
      <dsp:spPr>
        <a:xfrm>
          <a:off x="7394770" y="2727144"/>
          <a:ext cx="1745638" cy="82418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Times New Roman" pitchFamily="18" charset="0"/>
              <a:cs typeface="Times New Roman" pitchFamily="18" charset="0"/>
            </a:rPr>
            <a:t>Трубопровідний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7394770" y="2727144"/>
        <a:ext cx="1745638" cy="8241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4%D0%B0%D0%B9%D0%BB:JRW-500_V2_inHimeji.jpg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5.jpeg"/><Relationship Id="rId2" Type="http://schemas.openxmlformats.org/officeDocument/2006/relationships/hyperlink" Target="http://ru.wikipedia.org/wiki/%D0%A4%D0%B0%D0%B9%D0%BB:Kansai_International_Airport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uk.wikipedia.org/wiki/%D0%A4%D0%B0%D0%B9%D0%BB:Kix_aerial_photo.jpg" TargetMode="External"/><Relationship Id="rId5" Type="http://schemas.openxmlformats.org/officeDocument/2006/relationships/image" Target="../media/image14.jpeg"/><Relationship Id="rId4" Type="http://schemas.openxmlformats.org/officeDocument/2006/relationships/hyperlink" Target="http://ru.wikipedia.org/wiki/%D0%A4%D0%B0%D0%B9%D0%BB:Jal.cargo.b747.arp.jpg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3214686"/>
            <a:ext cx="7854696" cy="1752600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Транспортна система </a:t>
            </a:r>
            <a:r>
              <a:rPr lang="ru-RU" sz="4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Японії</a:t>
            </a:r>
            <a:endParaRPr lang="ru-RU" sz="4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 noGrp="1"/>
          </p:cNvSpPr>
          <p:nvPr>
            <p:ph type="ctrTitle"/>
          </p:nvPr>
        </p:nvSpPr>
        <p:spPr>
          <a:xfrm>
            <a:off x="0" y="0"/>
            <a:ext cx="9144000" cy="1285884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r>
              <a:rPr kumimoji="0" lang="uk-UA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uk-UA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Боромлянський</a:t>
            </a:r>
            <a:r>
              <a:rPr kumimoji="0" lang="uk-UA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навчально-виховний комплекс:загальноосвітня школа І-ІІІ ступенів – </a:t>
            </a:r>
            <a:br>
              <a:rPr kumimoji="0" lang="uk-UA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uk-UA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дошкільний навчальний заклад Тростянецької районної ради Сумської області</a:t>
            </a:r>
            <a:r>
              <a:rPr kumimoji="0" lang="uk-UA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uk-UA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uk-UA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00364" y="4429132"/>
            <a:ext cx="57150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k-UA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Підготували  учні 10 класу:</a:t>
            </a:r>
          </a:p>
          <a:p>
            <a:pPr algn="r"/>
            <a:r>
              <a:rPr lang="uk-UA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Сахно</a:t>
            </a:r>
            <a:r>
              <a:rPr lang="uk-UA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</a:t>
            </a:r>
            <a:r>
              <a:rPr lang="uk-UA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., </a:t>
            </a:r>
            <a:r>
              <a:rPr lang="uk-UA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Беркаш</a:t>
            </a:r>
            <a:r>
              <a:rPr lang="uk-UA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О., </a:t>
            </a:r>
          </a:p>
          <a:p>
            <a:pPr algn="r"/>
            <a:r>
              <a:rPr lang="uk-UA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Хоменко</a:t>
            </a:r>
            <a:r>
              <a:rPr lang="uk-UA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</a:t>
            </a:r>
            <a:r>
              <a:rPr lang="uk-UA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., </a:t>
            </a:r>
            <a:r>
              <a:rPr lang="uk-UA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Гонтаренко</a:t>
            </a:r>
            <a:r>
              <a:rPr lang="uk-UA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О., </a:t>
            </a:r>
          </a:p>
          <a:p>
            <a:pPr algn="r"/>
            <a:r>
              <a:rPr lang="uk-UA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Новгородський М</a:t>
            </a:r>
            <a:r>
              <a:rPr lang="uk-UA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uk-UA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E:\Documents and Settings\Сашка\Мои документы\Downloads\34770_jbEFJ1jplUEsDYtXZi4HjBsK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57756" y="3143248"/>
            <a:ext cx="4986244" cy="371475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42918"/>
            <a:ext cx="9144000" cy="64294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Велосипед -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король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доріг Японії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leit.ru/for_content/transport/bike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28802"/>
            <a:ext cx="5214942" cy="3805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71670" y="4000504"/>
            <a:ext cx="62151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k-UA" sz="5400" b="1" dirty="0" smtClean="0">
                <a:latin typeface="Times New Roman" pitchFamily="18" charset="0"/>
                <a:cs typeface="Times New Roman" pitchFamily="18" charset="0"/>
              </a:rPr>
              <a:t>Дякуємо за увагу!</a:t>
            </a:r>
            <a:endParaRPr lang="uk-UA" sz="5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71802" y="714356"/>
            <a:ext cx="27277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Я п о н і я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1817833"/>
            <a:ext cx="91440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володіє </a:t>
            </a:r>
            <a:r>
              <a:rPr kumimoji="0" lang="uk-UA" sz="3200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сучасною й ефективною 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транспортною системою, яка обслуговує понад 100 млн. чол.;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uk-UA" sz="3200" b="0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вкладає великі кошти 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розвиток дорожньої системи країни;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1,2 мільйона кілометрів доріг є основним засобом пересування </a:t>
            </a:r>
            <a:r>
              <a:rPr kumimoji="0" lang="uk-UA" sz="3200" b="0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(висока густота);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лівосторонній рух;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uk-UA" sz="3200" b="0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єдина мережа 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високошвидкісних, платних доріг з'єднує великі міста.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640960" cy="6192688"/>
          </a:xfrm>
        </p:spPr>
        <p:txBody>
          <a:bodyPr>
            <a:normAutofit/>
          </a:bodyPr>
          <a:lstStyle/>
          <a:p>
            <a:pPr lvl="0" fontAlgn="base">
              <a:spcAft>
                <a:spcPct val="0"/>
              </a:spcAft>
            </a:pPr>
            <a:r>
              <a:rPr lang="uk-UA" sz="5400" dirty="0" smtClean="0">
                <a:latin typeface="Arial" pitchFamily="34" charset="0"/>
              </a:rPr>
              <a:t/>
            </a:r>
            <a:br>
              <a:rPr lang="uk-UA" sz="5400" dirty="0" smtClean="0">
                <a:latin typeface="Arial" pitchFamily="34" charset="0"/>
              </a:rPr>
            </a:br>
            <a:endParaRPr lang="ru-RU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0" y="785794"/>
          <a:ext cx="9144000" cy="5056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71480"/>
            <a:ext cx="9144000" cy="3429024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		Автомобільний транспорт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дина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мережа високошвидкісних, розділених, 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платних доріг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з обмеженим доступом з'єднує 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головні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міста на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Хонсю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, Сікоку і Кюсю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– автостради;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втобусні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компанії встановили відносно невисокі тарифи за проїзд. Вони продовжують обслуговування протягом ночі, коли повітряне та залізничне сполучення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обмежене;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дні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з останніх великих проектів інфраструктури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це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будівництво Великого мосту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Сето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і комбінації моста-тунелю через Токійську затока Aqua-Line.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Downloads\1280px-Seto-Ohashi_Bridg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929066"/>
            <a:ext cx="4286216" cy="2928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Downloads\пј’пјђпј‘пјђгЂЂпј•пЅћ 306.jpg"/>
          <p:cNvPicPr/>
          <p:nvPr/>
        </p:nvPicPr>
        <p:blipFill>
          <a:blip r:embed="rId3" cstate="print"/>
          <a:srcRect t="35546" r="12680"/>
          <a:stretch>
            <a:fillRect/>
          </a:stretch>
        </p:blipFill>
        <p:spPr bwMode="auto">
          <a:xfrm>
            <a:off x="6000760" y="0"/>
            <a:ext cx="3143240" cy="2214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E:\Documents and Settings\Сашка\Мои документы\Downloads\1269050001_tokyo9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3929066"/>
            <a:ext cx="3929058" cy="2928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E:\Documents and Settings\Сашка\Мои документы\Downloads\1326734726_shkolnye-avtobusy-v-yaponii-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188640"/>
            <a:ext cx="5013801" cy="3760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E:\Documents and Settings\Сашка\Мои документы\Downloads\1323865923_0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7547" t="14021" b="4858"/>
          <a:stretch>
            <a:fillRect/>
          </a:stretch>
        </p:blipFill>
        <p:spPr bwMode="auto">
          <a:xfrm>
            <a:off x="0" y="3286124"/>
            <a:ext cx="5469460" cy="3571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142976" y="1500174"/>
            <a:ext cx="17844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Шкільні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72264" y="4643446"/>
            <a:ext cx="18047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автобуси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86116" y="642918"/>
            <a:ext cx="5857884" cy="207170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Залізничний транспорт Японії</a:t>
            </a:r>
          </a:p>
          <a:p>
            <a:pPr>
              <a:buFont typeface="Wingdings" pitchFamily="2" charset="2"/>
              <a:buChar char="§"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є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основним засобом перевезення пасажирів;</a:t>
            </a:r>
          </a:p>
          <a:p>
            <a:pPr>
              <a:buFont typeface="Wingdings" pitchFamily="2" charset="2"/>
              <a:buChar char="§"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аксимальна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швидкість 300 км/год.; </a:t>
            </a:r>
          </a:p>
          <a:p>
            <a:pPr>
              <a:buFont typeface="Wingdings" pitchFamily="2" charset="2"/>
              <a:buChar char="§"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лизько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250 високошвидкісних поїздів з'єднують </a:t>
            </a:r>
          </a:p>
          <a:p>
            <a:pPr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великі міста країни. </a:t>
            </a:r>
          </a:p>
          <a:p>
            <a:pPr>
              <a:buFont typeface="Wingdings" pitchFamily="2" charset="2"/>
              <a:buChar char="§"/>
            </a:pP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leit.ru/for_content/transport/train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2928934"/>
            <a:ext cx="3929058" cy="37147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http://upload.wikimedia.org/wikipedia/commons/thumb/5/5b/JRW-500_V2_inHimeji.jpg/220px-JRW-500_V2_inHimeji.jpg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85728"/>
            <a:ext cx="3357554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000372"/>
            <a:ext cx="4857752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00042"/>
            <a:ext cx="9144000" cy="350046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Морський транспорт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снує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близько 1770 км водних шляхів;</a:t>
            </a: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22 великих морських порти (найбільші: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Тіба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, Кавасакі, Нагоя, Осака, Токіо, Йокогама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); 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ароми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пов'язують Хоккайдо і Хонсю, і острів Окінава з Кюсю і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Хонсю;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творені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міжнародні пасажирські маршрути в Китай, Росію, Південну Корею і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Тайвань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ростає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сьогодні роль саме міжнародних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перевезень.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E:\Documents and Settings\Сашка\Мои документы\Downloads\img_494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3786190"/>
            <a:ext cx="4000528" cy="2285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E:\Documents and Settings\Сашка\Мои документы\Downloads\port_yaponii.gif"/>
          <p:cNvPicPr/>
          <p:nvPr/>
        </p:nvPicPr>
        <p:blipFill>
          <a:blip r:embed="rId3" cstate="print"/>
          <a:srcRect t="12528"/>
          <a:stretch>
            <a:fillRect/>
          </a:stretch>
        </p:blipFill>
        <p:spPr bwMode="auto">
          <a:xfrm>
            <a:off x="0" y="4929198"/>
            <a:ext cx="3048004" cy="1928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Downloads\sakaide_ph00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5000636"/>
            <a:ext cx="3071802" cy="1857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algn="ctr">
              <a:buNone/>
            </a:pPr>
            <a:endParaRPr lang="uk-UA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Повітряний</a:t>
            </a:r>
          </a:p>
          <a:p>
            <a:pPr algn="ctr"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транспорт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 algn="ctr">
              <a:buNone/>
            </a:pP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uk-UA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оловними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міжнародними приватними  аеропортами Японії є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Наріта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(район Токіо – до 30 млн. пасажирів),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Кансай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(район Осаки/Кобе/Кіото – до 17 млн. пасажирів)  і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Тюбу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(район Нагоя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);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оловний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внутрішній центр – аеропорт Токіо (аеропорт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Ханеда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)  найжвавіший аеропорт Азії і 4-ий найжвавіший аеропорт у світі; </a:t>
            </a: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нутрішні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повітряні перевезення в Японії суворо регулювалися державою. 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Із 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1972 року трьом найбільшим авіакомпаніям </a:t>
            </a:r>
          </a:p>
          <a:p>
            <a:pPr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	(JAL, ANA, і JAS) були виділені певні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маршрути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існує 14 вертолітних станцій.</a:t>
            </a:r>
          </a:p>
        </p:txBody>
      </p:sp>
      <p:pic>
        <p:nvPicPr>
          <p:cNvPr id="4" name="Рисунок 3" descr="http://upload.wikimedia.org/wikipedia/commons/thumb/4/40/Kansai_International_Airport.jpg/220px-Kansai_International_Airport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0"/>
            <a:ext cx="3357554" cy="2714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http://upload.wikimedia.org/wikipedia/commons/thumb/2/29/Jal.cargo.b747.arp.jpg/220px-Jal.cargo.b747.arp.jpg">
            <a:hlinkClick r:id="rId4"/>
          </p:cNvPr>
          <p:cNvPicPr/>
          <p:nvPr/>
        </p:nvPicPr>
        <p:blipFill>
          <a:blip r:embed="rId5" cstate="print"/>
          <a:srcRect b="14285"/>
          <a:stretch>
            <a:fillRect/>
          </a:stretch>
        </p:blipFill>
        <p:spPr bwMode="auto">
          <a:xfrm>
            <a:off x="6286512" y="4929198"/>
            <a:ext cx="2857488" cy="1928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27" descr="Kix aerial photo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1" y="0"/>
            <a:ext cx="3134881" cy="2357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0" y="2357430"/>
            <a:ext cx="38576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Міжнародний аеропорт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Кансай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285728"/>
            <a:ext cx="8964488" cy="1928826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uk-UA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Трубопроводи    </a:t>
            </a:r>
          </a:p>
          <a:p>
            <a:pPr algn="ctr"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	У Японії є 84 км трубопроводів для сирої нафти,</a:t>
            </a:r>
          </a:p>
          <a:p>
            <a:pPr algn="ctr"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	322 км для нафтопродуктів і 1 800 км для природного газу.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E:\Documents and Settings\Сашка\Мои документы\Downloads\589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357430"/>
            <a:ext cx="7870676" cy="4293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7">
      <a:dk1>
        <a:sysClr val="windowText" lastClr="000000"/>
      </a:dk1>
      <a:lt1>
        <a:sysClr val="window" lastClr="FFFFFF"/>
      </a:lt1>
      <a:dk2>
        <a:srgbClr val="20C8F7"/>
      </a:dk2>
      <a:lt2>
        <a:srgbClr val="DBF5F9"/>
      </a:lt2>
      <a:accent1>
        <a:srgbClr val="1280E6"/>
      </a:accent1>
      <a:accent2>
        <a:srgbClr val="0D60AC"/>
      </a:accent2>
      <a:accent3>
        <a:srgbClr val="089CA2"/>
      </a:accent3>
      <a:accent4>
        <a:srgbClr val="10CF9B"/>
      </a:accent4>
      <a:accent5>
        <a:srgbClr val="CAE9C0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256</TotalTime>
  <Words>177</Words>
  <Application>Microsoft Office PowerPoint</Application>
  <PresentationFormat>Экран (4:3)</PresentationFormat>
  <Paragraphs>66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Поток</vt:lpstr>
      <vt:lpstr> Боромлянський навчально-виховний комплекс:загальноосвітня школа І-ІІІ ступенів –  дошкільний навчальний заклад Тростянецької районної ради Сумської області  </vt:lpstr>
      <vt:lpstr>Слайд 2</vt:lpstr>
      <vt:lpstr>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Loner-XP</cp:lastModifiedBy>
  <cp:revision>38</cp:revision>
  <dcterms:modified xsi:type="dcterms:W3CDTF">2012-01-26T18:32:16Z</dcterms:modified>
</cp:coreProperties>
</file>