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5" r:id="rId8"/>
    <p:sldId id="267" r:id="rId9"/>
    <p:sldId id="272" r:id="rId10"/>
    <p:sldId id="274" r:id="rId11"/>
    <p:sldId id="277" r:id="rId12"/>
    <p:sldId id="280" r:id="rId13"/>
    <p:sldId id="28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9CBB"/>
    <a:srgbClr val="C6900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93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72400" cy="1780108"/>
          </a:xfrm>
        </p:spPr>
        <p:txBody>
          <a:bodyPr>
            <a:normAutofit/>
          </a:bodyPr>
          <a:lstStyle/>
          <a:p>
            <a:r>
              <a:rPr lang="uk-UA" sz="7200" b="1" dirty="0" smtClean="0"/>
              <a:t>Туристична Японія</a:t>
            </a:r>
            <a:endParaRPr lang="ru-RU" sz="7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3786190"/>
            <a:ext cx="6400800" cy="1714512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Підготували учні 10 класу</a:t>
            </a:r>
          </a:p>
          <a:p>
            <a:pPr algn="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Боромлянського навчально-виховного комплексу: загальноосвітня школа І-ІІІ  ступенів – дошкільній навчальний заклад</a:t>
            </a:r>
          </a:p>
          <a:p>
            <a:pPr algn="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Тростянецької районної ради</a:t>
            </a:r>
          </a:p>
          <a:p>
            <a:pPr algn="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Сумської області</a:t>
            </a:r>
          </a:p>
          <a:p>
            <a:pPr algn="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Комар Олена,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Зикунов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Олександр, Курочка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Руслан.</a:t>
            </a:r>
            <a:endPara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260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57686" y="428604"/>
            <a:ext cx="3714776" cy="1928826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/>
                </a:solidFill>
              </a:rPr>
              <a:t>Курортні зони Окінави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8434" name="Picture 2" descr="C:\Documents and Settings\User\Рабочий стол\картинки география\ОКИНАВА\05_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95578" cy="3451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Documents and Settings\User\Рабочий стол\картинки география\ОКИНАВА\okinawa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22"/>
          <a:stretch>
            <a:fillRect/>
          </a:stretch>
        </p:blipFill>
        <p:spPr bwMode="auto">
          <a:xfrm>
            <a:off x="0" y="3357562"/>
            <a:ext cx="4857752" cy="3500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Documents and Settings\User\Рабочий стол\картинки география\ОКИНАВА\12613962951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79" y="3357562"/>
            <a:ext cx="4368721" cy="3500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138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\Рабочий стол\картинки география\Йокогама\Port Yokohama, Jap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992" r="3509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1"/>
          <p:cNvSpPr txBox="1">
            <a:spLocks/>
          </p:cNvSpPr>
          <p:nvPr/>
        </p:nvSpPr>
        <p:spPr>
          <a:xfrm>
            <a:off x="0" y="0"/>
            <a:ext cx="9144000" cy="178592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Йокогама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Друге за величиною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місто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Японії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після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Токіо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Головний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японський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міжнародний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порт.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місті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розташований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найбільший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Японії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китайський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квартал.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570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15074" y="0"/>
            <a:ext cx="2928926" cy="1484784"/>
          </a:xfrm>
        </p:spPr>
        <p:txBody>
          <a:bodyPr>
            <a:noAutofit/>
          </a:bodyPr>
          <a:lstStyle/>
          <a:p>
            <a:r>
              <a:rPr lang="uk-UA" sz="3200" dirty="0" err="1" smtClean="0">
                <a:solidFill>
                  <a:schemeClr val="tx1"/>
                </a:solidFill>
              </a:rPr>
              <a:t>“Порт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r>
              <a:rPr lang="uk-UA" sz="3200" dirty="0" err="1" smtClean="0">
                <a:solidFill>
                  <a:schemeClr val="tx1"/>
                </a:solidFill>
              </a:rPr>
              <a:t>майбутнього”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4578" name="Picture 2" descr="C:\Documents and Settings\User\Рабочий стол\картинки география\Йокогама\yaponiya1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075756" cy="4572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Documents and Settings\User\Рабочий стол\картинки география\Йокогама\yokohama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3571872"/>
            <a:ext cx="4929190" cy="3286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500702"/>
            <a:ext cx="4214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/>
              <a:t>Нічна панорама міста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37972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85728"/>
            <a:ext cx="5357818" cy="1252728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Дякуємо за увагу!</a:t>
            </a:r>
            <a:endParaRPr lang="ru-RU" sz="3200" dirty="0"/>
          </a:p>
        </p:txBody>
      </p:sp>
      <p:pic>
        <p:nvPicPr>
          <p:cNvPr id="1026" name="Picture 2" descr="C:\Documents and Settings\User\Рабочий стол\картинки география\КИОТО\Монастир Кінкак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8903"/>
            <a:ext cx="3065462" cy="2299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User\Рабочий стол\картинки география\ОКИНАВА\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439" y="0"/>
            <a:ext cx="4189561" cy="2786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картинки география\ТОКИО\Токіо — найбільш заселена частина Япо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2357430"/>
            <a:ext cx="3808470" cy="2837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3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картинки география\ТОКИО\Краєвиди токійського району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0"/>
            <a:ext cx="9143999" cy="18573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solidFill>
                  <a:schemeClr val="tx1"/>
                </a:solidFill>
              </a:rPr>
              <a:t>Токіо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uk-UA" b="1" dirty="0" smtClean="0">
                <a:solidFill>
                  <a:schemeClr val="tx1"/>
                </a:solidFill>
              </a:rPr>
              <a:t>вважається одним з найкрупніших світових політико-економічних і науково-культурних центрів світу</a:t>
            </a:r>
          </a:p>
          <a:p>
            <a:pPr algn="ctr">
              <a:buNone/>
            </a:pPr>
            <a:r>
              <a:rPr lang="uk-UA" b="1" dirty="0" smtClean="0">
                <a:solidFill>
                  <a:schemeClr val="tx1"/>
                </a:solidFill>
              </a:rPr>
              <a:t> поруч із Нью-Йорком, Лондоном і Парижем.</a:t>
            </a:r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805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User\Рабочий стол\картинки география\ТОКИО\Столичний автошлях № 2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806" y="0"/>
            <a:ext cx="5058194" cy="6286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Documents and Settings\User\Рабочий стол\картинки география\ТОКИО\Будівля Токійського столичного уряду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72" y="0"/>
            <a:ext cx="4361224" cy="3857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429132"/>
            <a:ext cx="3754760" cy="898360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tx1"/>
                </a:solidFill>
              </a:rPr>
              <a:t>Будівля токійського столичного уряду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6273225"/>
            <a:ext cx="47148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Столичний автошлях №2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44730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0"/>
            <a:ext cx="3635896" cy="1258400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/>
                </a:solidFill>
              </a:rPr>
              <a:t>Токійський університет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099" name="Picture 3" descr="C:\Documents and Settings\User\Рабочий стол\картинки география\ТОКИО\Національна парламентська бібілоте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08920"/>
            <a:ext cx="5076056" cy="4149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ocuments and Settings\User\Рабочий стол\картинки география\ТОКИО\Токійський університет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16624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8662" y="5288340"/>
            <a:ext cx="302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/>
              <a:t>Національна парламентська бібліотека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13667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\Рабочий стол\картинки география\ХИРОСИМА\Крамниця електронних товарів ДЕО-ДЕО у центрі Хіросім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0" y="1"/>
            <a:ext cx="9144000" cy="157161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uk-UA" sz="3200" b="1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Хіросіма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найбільший населений пункт регіону </a:t>
            </a:r>
            <a:r>
              <a:rPr kumimoji="0" lang="uk-UA" sz="2000" b="1" i="0" u="none" strike="noStrike" kern="1200" cap="none" spc="0" normalizeH="0" baseline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Тюґоку.Столиця</a:t>
            </a:r>
            <a:r>
              <a:rPr kumimoji="0" lang="uk-UA" sz="2000" b="1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володінь самурайського роду Морі, володарів Західного Хонсю.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Перший в історії населений пункт, який зазнав ядерного бомбардування.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6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User\Рабочий стол\картинки география\ХИРОСИМА\Головна башта Хіросімського замку — центр Хіросіма-хану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301" y="0"/>
            <a:ext cx="5014699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картинки география\ХИРОСИМА\Дзвіниця буддистського монастиря Фудо'ін, усипальниці роду Такеда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73309" cy="4929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29190" y="142852"/>
            <a:ext cx="38576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err="1" smtClean="0"/>
              <a:t>Хіросімський</a:t>
            </a:r>
            <a:r>
              <a:rPr lang="uk-UA" sz="3200" dirty="0" smtClean="0"/>
              <a:t> замок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5286388"/>
            <a:ext cx="3813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/>
              <a:t>Дзвіниця монастиря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3241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User\Рабочий стол\картинки география\КИОТО\Кіотський вокза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1"/>
            <a:ext cx="9144000" cy="207167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</a:rPr>
              <a:t>Кіото </a:t>
            </a:r>
            <a:endParaRPr lang="uk-UA" sz="3200" b="1" dirty="0" smtClean="0">
              <a:solidFill>
                <a:srgbClr val="FF0000"/>
              </a:solidFill>
            </a:endParaRPr>
          </a:p>
          <a:p>
            <a:pPr marL="0" algn="just">
              <a:buNone/>
            </a:pPr>
            <a:r>
              <a:rPr lang="uk-UA" sz="2000" b="1" dirty="0" smtClean="0">
                <a:solidFill>
                  <a:srgbClr val="FF0000"/>
                </a:solidFill>
              </a:rPr>
              <a:t> </a:t>
            </a:r>
            <a:r>
              <a:rPr lang="uk-UA" sz="2000" b="1" dirty="0" smtClean="0">
                <a:solidFill>
                  <a:srgbClr val="FF0000"/>
                </a:solidFill>
              </a:rPr>
              <a:t>У </a:t>
            </a:r>
            <a:r>
              <a:rPr lang="uk-UA" sz="2000" b="1" dirty="0">
                <a:solidFill>
                  <a:srgbClr val="FF0000"/>
                </a:solidFill>
              </a:rPr>
              <a:t>місті знаходиться понад 2 тисячі шедеврів японського мистецтва, ремесел і архітектури, дві сотні з яких мають статус національних скарбів Японії. </a:t>
            </a:r>
            <a:r>
              <a:rPr lang="uk-UA" sz="2000" b="1" dirty="0" smtClean="0">
                <a:solidFill>
                  <a:srgbClr val="FF0000"/>
                </a:solidFill>
              </a:rPr>
              <a:t>Занесені </a:t>
            </a:r>
            <a:r>
              <a:rPr lang="uk-UA" sz="2000" b="1" dirty="0">
                <a:solidFill>
                  <a:srgbClr val="FF0000"/>
                </a:solidFill>
              </a:rPr>
              <a:t>до списку Світової спадщини ЮНЕСКО під назвою «Пам'ятки культури стародавнього Кіото».</a:t>
            </a:r>
            <a:endParaRPr lang="ru-RU" sz="2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470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7034" y="116632"/>
            <a:ext cx="3782684" cy="1944216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Імператорський</a:t>
            </a:r>
            <a:r>
              <a:rPr lang="uk-UA" sz="3600" dirty="0" smtClean="0"/>
              <a:t> палац</a:t>
            </a:r>
            <a:endParaRPr lang="ru-RU" sz="3600" dirty="0"/>
          </a:p>
        </p:txBody>
      </p:sp>
      <p:pic>
        <p:nvPicPr>
          <p:cNvPr id="4" name="Picture 2" descr="C:\Documents and Settings\User\Рабочий стол\картинки география\КИОТО\Імператорський палац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367" y="1643050"/>
            <a:ext cx="4601633" cy="3451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Documents and Settings\User\Рабочий стол\картинки география\КИОТО\800px-Kiyomizu_Temple_-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" y="1"/>
            <a:ext cx="5146715" cy="3428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Documents and Settings\User\Рабочий стол\картинки география\КИОТО\Замок Нідзь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8736"/>
            <a:ext cx="5072066" cy="3379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43504" y="6143644"/>
            <a:ext cx="2593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/>
              <a:t>Замок </a:t>
            </a:r>
            <a:r>
              <a:rPr lang="uk-UA" sz="3200" dirty="0" err="1" smtClean="0"/>
              <a:t>Нідзьо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12285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Documents and Settings\User\Рабочий стол\картинки география\ОКИНАВА\okinava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284"/>
          <a:stretch>
            <a:fillRect/>
          </a:stretch>
        </p:blipFill>
        <p:spPr bwMode="auto">
          <a:xfrm>
            <a:off x="0" y="474368"/>
            <a:ext cx="9144000" cy="6383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0"/>
            <a:ext cx="9144000" cy="150017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Префектура </a:t>
            </a:r>
            <a:r>
              <a:rPr lang="ru-RU" sz="3200" b="1" dirty="0" err="1">
                <a:solidFill>
                  <a:srgbClr val="FF0000"/>
                </a:solidFill>
              </a:rPr>
              <a:t>Окінава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(</a:t>
            </a:r>
            <a:r>
              <a:rPr lang="ru-RU" b="1" dirty="0" err="1">
                <a:solidFill>
                  <a:srgbClr val="FF0000"/>
                </a:solidFill>
              </a:rPr>
              <a:t>також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відома</a:t>
            </a:r>
            <a:r>
              <a:rPr lang="ru-RU" b="1" dirty="0">
                <a:solidFill>
                  <a:srgbClr val="FF0000"/>
                </a:solidFill>
              </a:rPr>
              <a:t> як </a:t>
            </a:r>
            <a:r>
              <a:rPr lang="ru-RU" b="1" dirty="0" err="1">
                <a:solidFill>
                  <a:srgbClr val="FF0000"/>
                </a:solidFill>
              </a:rPr>
              <a:t>архіпелаг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Рюкю</a:t>
            </a:r>
            <a:r>
              <a:rPr lang="ru-RU" b="1" dirty="0">
                <a:solidFill>
                  <a:srgbClr val="FF0000"/>
                </a:solidFill>
              </a:rPr>
              <a:t>) 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має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самобутню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й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унікальну</a:t>
            </a:r>
            <a:r>
              <a:rPr lang="ru-RU" b="1" dirty="0" smtClean="0">
                <a:solidFill>
                  <a:srgbClr val="FF0000"/>
                </a:solidFill>
              </a:rPr>
              <a:t> культуру, </a:t>
            </a:r>
            <a:r>
              <a:rPr lang="ru-RU" b="1" dirty="0" err="1" smtClean="0">
                <a:solidFill>
                  <a:srgbClr val="FF0000"/>
                </a:solidFill>
              </a:rPr>
              <a:t>історію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і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життєву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філософію</a:t>
            </a:r>
            <a:r>
              <a:rPr lang="ru-RU" b="1" dirty="0">
                <a:solidFill>
                  <a:srgbClr val="FF0000"/>
                </a:solidFill>
              </a:rPr>
              <a:t>.</a:t>
            </a:r>
          </a:p>
          <a:p>
            <a:pPr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6486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128</TotalTime>
  <Words>170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Туристична Японія</vt:lpstr>
      <vt:lpstr>Слайд 2</vt:lpstr>
      <vt:lpstr>Будівля токійського столичного уряду</vt:lpstr>
      <vt:lpstr>Токійський університет</vt:lpstr>
      <vt:lpstr>Слайд 5</vt:lpstr>
      <vt:lpstr>Слайд 6</vt:lpstr>
      <vt:lpstr>Слайд 7</vt:lpstr>
      <vt:lpstr>Імператорський палац</vt:lpstr>
      <vt:lpstr>Слайд 9</vt:lpstr>
      <vt:lpstr>Курортні зони Окінави</vt:lpstr>
      <vt:lpstr>Слайд 11</vt:lpstr>
      <vt:lpstr>“Порт майбутнього”</vt:lpstr>
      <vt:lpstr>Дякуємо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Loner-XP</cp:lastModifiedBy>
  <cp:revision>15</cp:revision>
  <dcterms:modified xsi:type="dcterms:W3CDTF">2012-01-26T18:48:57Z</dcterms:modified>
</cp:coreProperties>
</file>